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38:02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20841 5504 254 0,'0'0'-3'15,"1"-4"56"-15,6-3-16 16,4 2-18-16,5-1-10 16,6 3-8-16,2-1-2 0,5 3 7 15,4-3-5-15,-3 1 0 16,4 1-1-16,-3 0 0 15,4 0 0-15,-1 1 5 16,3 1 3-16,2 0 0 16,3 0-1-16,3 0-4 15,5 0 1-15,0 0-3 16,4 0-1-16,0 0 1 0,2 3 0 16,-1 1-1-16,4-1 1 15,4 2-1-15,0 1 3 16,4-1-3-16,3 1 0 15,1-1 1-15,1-2 0 16,2-1-1-16,-1 2 0 0,2-2 1 16,0 1-1-16,1-1 0 15,-3 0 1-15,2 0-1 16,-3-1 0-16,-4-1 1 0,0 0-1 16,-3 0 3-16,-2 0 6 15,-4-1-3-15,2-3 0 16,-3 1-2-16,-4-1 1 15,0 0-2-15,-8 1-1 16,-3 1-2-16,-13 0 1 16,-4 0-1-16,-11 2 1 0,-7 0-2 15,-4 0-17-15,-4 4-17 16,-5 1-10-16,-12 1-42 16,-4-6-26-16</inkml:trace>
  <inkml:trace contextRef="#ctx0" brushRef="#br0" timeOffset="1593.6189">25083 5517 255 0,'0'-13'31'0,"0"-1"-29"15,0 2 15-15,13 1-6 16,-1 5-7-16,8 1-6 15,6 3 3-15,4 1 0 16,6 1 3-16,7 0-4 16,2 0 1-16,1 3-1 0,7 4 0 15,4 0 1-15,3 1-1 16,2-4 0-16,8 4 0 16,2-3-1-16,2 0 0 15,1-3 2-15,8 0-2 16,1 0 2-16,6 2 0 15,4-4-2-15,3 1 1 16,5 1 1-16,0 0 0 0,2-2-2 16,0 0 2-16,1 0-1 15,-3 0 1-15,2 0-2 16,6-2 2-16,-3-3-1 16,3 1 2-16,-1 0-2 0,-1 3 0 15,-4-3 0-15,-1 1 0 16,-8-1 0-16,-2-2 0 15,-9 3 0-15,-8-2 0 16,-5 1 1-16,-4 1 8 16,-6 1-2-16,-5 0-4 0,-7 2 1 15,-3 0-4-15,-11 0 2 16,-1 0-1-16,-8 0-1 16,-4 0 1-16,-6-2 0 15,-4 2 3-15,-3 0 5 16,-1-1 0-16,-4 1-4 15,-1 0-2-15,-1 0-2 0,0 0 0 16,-1 0-1-16,-1 0-2 16,0 3 0-16,0 1-44 15,0-3-59-15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6:44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10119 10249 387 0,'7'0'15'0,"1"-3"-11"0,4-3-3 16,5-1 5-16,5 0 3 15,1-1-2-15,0 1-4 16,6-1-1-16,0 1-2 16,3 1 2-16,2-1-2 15,3 3 1-15,7 1 0 0,2 1 4 16,5 1-2-16,5 1 0 15,3 0-3-15,1 0 1 16,1-2-1-16,0 0 0 16,-5 0 1-16,-2 0-1 15,-1-2 0-15,-4 1-1 0,-5 3 1 16,-6 0-14-16,-6 0-45 16,-16 0-57-16</inkml:trace>
  <inkml:trace contextRef="#ctx0" brushRef="#br0" timeOffset="2046.7483">13171 9298 175 0,'0'-29'6'0,"0"6"64"15,0 2-24-15,-2 7-15 16,-2 2-8-16,1 3-6 16,-6 7-5-16,-2 2-7 15,-4 0-8-15,-4 6-1 0,-2 7 1 16,-5 5 4-16,-3 7-1 15,-1 3 2-15,-2 5-2 16,-8 7 0-16,3 7 0 16,-2 6 0-16,2 4 1 15,1 3-3-15,4 2 3 0,5 0-3 16,3-1 3-16,10-1-1 16,9-4 0-16,5-2-3 15,14-8 2-15,22-5-4 16,16-7 6-16,14-4-1 15,16-3 4-15,8-9-9 0,-2-9-150 16</inkml:trace>
  <inkml:trace contextRef="#ctx0" brushRef="#br0" timeOffset="4749.6439">17170 10281 141 0,'23'-14'-4'15,"4"3"0"-15,5-2 10 16,6 1-6-16,4 2-1 16,4-3-17-16,1 2 20 15,1-1-4-15,3 3 7 0,1 2-2 16,-1-1-2-16,3 2 2 16,-1 2 2-16,3 0 3 15,0 3 0-15,8-3 0 0,1 2 1 16,3 2 0-16,5 0 1 15,5 0-5-15,2 0 4 16,-1 0-4-16,4 0 2 16,-3 0-3-16,7 0 4 15,-1 2 3-15,1 2 2 16,4-3 4-16,3 3-3 0,-1 0-7 16,4-1 3-16,-2 2-8 15,3-1-2-15,1 0 0 16,2-1-1-16,1 1 3 15,0-1-2-15,5-1 1 0,-5 3 0 16,3-3-2 0,0 0 2-16,-1 0-2 0,1-2 3 15,0 2-4-15,-3-2 2 16,1 0 0-16,-1 0-3 16,0 0 4-16,-1 0 1 15,2 0 2-15,4 0-1 0,-1 0 1 16,-4 0-2-16,3 0-1 15,-5 0 0-15,-3 0 2 16,-2 1-3-16,-3-1 2 16,-4 0-2-16,0 0 2 15,-1 0 8-15,-9 0 2 0,1 0 0 16,-2 0-6-16,-1 0 0 16,-4-1-2-16,-1-3 0 15,-5 0 1-15,-3 1-1 16,-4 1-1-16,-4-2 0 15,-6 3-1-15,-9-3 0 16,-2 3 2-16,-4-1 1 0,-3 2 4 16,-1-2-2-16,1 2-1 15,1 0-4-15,0 0 0 16,5 0-2-16,0 0 1 16,-1 0-2-16,3 0-9 0,-5 0-6 15,0 0 5-15,-5 0 7 16,-4 0 4-16,3-2 0 15,-7-4 0-15,3 3 2 16,-1 0 3-16,2-3 3 16,-2 1 0-16,3-1 0 15,-1 1-1-15,-1 3-1 0,0 2-3 16,-2 0-2-16,-6 4-3 16,-9 3-45-16,-7-5-97 15</inkml:trace>
  <inkml:trace contextRef="#ctx0" brushRef="#br0" timeOffset="7999.8823">3273 10939 138 0,'-4'-7'49'0,"-1"-2"-32"0,2 0 0 16,-1 0-3-16,2 2-1 15,-1 0 3-15,1 2-4 16,2 1 4-16,0 2-4 15,0 1 1-15,0-2 10 16,0 3-16-16,0-1-11 16,12-3 11-16,4 1-2 0,8-3 3 15,6 2-2-15,4 0-3 16,6-1-3-16,3 2 1 16,1 1-1-16,5 1 0 15,0 1 0-15,3 0 0 16,5 0 1-16,3 1-1 0,6 4 0 15,0-2 0-15,8 0 1 16,1 0-1-16,1 0 2 16,1 0-2-16,8 2 0 15,-2 1 0-15,0-1 0 16,9 2 0-16,-2-3 0 16,7 3 1-16,0-1-1 0,0-2 0 15,3 4-3-15,1-1 4 16,-1 0-1-16,0 0-10 15,0-1 15-15,-2 0-4 16,-2 2 0-16,-3-3-1 16,-3 1 1-16,-4-1 0 0,-1-2-1 15,-5 3 5-15,-2-2 11 16,-3-1-1-16,1-1 0 16,-3 0-4-16,-2-1-3 15,-3 1-4-15,-4-2 0 0,-1 0 0 16,-5 0-2-16,-4-2-1 15,-1-3 1-15,-6-2-2 16,-3 1 1-16,-4 3-1 16,-8-1 0-16,-5 3 0 15,-3 1-1-15,-8 0-11 16,-5 0-17-16,-6 7-29 16,-3-2-50-16,-1-1-97 0</inkml:trace>
  <inkml:trace contextRef="#ctx0" brushRef="#br0" timeOffset="8562.3229">8307 11064 90 0,'7'0'223'0,"-2"-11"-202"16,-3-1 2-16,3 1-1 15,1 0-5-15,-3 3-3 16,3 0 1-16,-3-1-6 15,1 6-2-15,1-2-5 16,0 1-1-16,5 4-2 0,0-2 1 16,7 2-1-16,4 0 1 15,6 0-1-15,7 0 1 16,3 0 0-16,9 0 0 16,8 0 1-16,5 0-1 0,9 0 0 15,9 0-1-15,6 0 1 16,10 0 0-16,2 0 1 15,10-4-2-15,0-1 4 16,4-2 0-16,7-2 2 16,0-2 3-16,5 1-3 15,1-3 1-15,0 0-3 0,0 1 0 16,-1 0-3-16,-4 1 1 16,-12 2-1-16,-6 2 1 15,-4 2 1-15,-16 5-2 16,-9 0 0-16,-14 14-1 15,-20 11-14-15,-24 3-43 16,-23 1-142-16</inkml:trace>
  <inkml:trace contextRef="#ctx0" brushRef="#br0" timeOffset="10405.9381">15487 11014 365 0,'4'-13'-16'0,"-1"-2"27"0,6 2-2 16,4 2-4-16,1 0-4 15,8 3-3-15,0 1 3 16,7 0 0-16,-1 1 0 15,6 1-3-15,6-1-3 16,2 2 0-16,6 1 5 16,1 0-3-16,5-1-1 0,2 0 5 15,0-1-4-15,2 2 6 16,-1-1-3-16,-4 1 0 16,3 3 1-16,-3 0-2 15,-9 3-19-15,-7 6-51 16,-13-2-47-16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7:0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21445 5510 281 0,'8'0'-7'0,"2"0"20"15,6-4-3-15,4 2-10 16,4 0 1-16,5 2-1 0,1 0 2 16,2 0-1-16,-1 0 0 15,3 0-1-15,0 0 1 16,2 2 0-16,3-2 1 15,10 2 5-15,7 0 1 16,6 0-2-16,12-2-3 0,9 0-2 16,3 0-1-16,9 0 2 15,7 0-2-15,5 0-1 16,0 0 1-16,5-2 1 16,-2-4-1-16,5 3 1 15,6-1-1-15,1 1 0 16,9 1 0-16,-2 2 1 0,6 0-1 15,-4 0 0-15,0 0-1 16,-7 0 1-16,-7 2-1 16,-9-1 1-16,-9-1-1 15,-13 0 2-15,-13 0 0 16,-8 4-1-16,-13 3 1 0,-11 6-1 16,-16 1-1-16,-16-2-63 15,-12-5-195-15</inkml:trace>
  <inkml:trace contextRef="#ctx0" brushRef="#br0" timeOffset="1406.1017">4742 5996 87 0,'0'0'23'0,"0"0"12"0,-4 0-13 16,4-3-5-16,0-1-7 16,0 1-1-16,0 0-2 15,0-1-4-15,2 2-6 16,2-2 6-16,1 4-2 16,-2-2 1-16,4 1-2 0,-2 1 0 15,-2 0 0-15,2 0 1 16,-1-2 6-16,3 0 15 15,1-1 1-15,2 1-8 16,6-4-9-16,-1 1-5 16,2 0 1-16,2-4 8 0,1 2-7 15,-1-2 4-15,1-2 3 16,2-1 3-16,-3 1 0 16,1-2-1-16,-2-1-5 15,0 4-2-15,-3-1-1 16,-2 4-2-16,-2 5-2 0,-9 2-2 15,-2 9-74-15,-26 5-99 16</inkml:trace>
  <inkml:trace contextRef="#ctx0" brushRef="#br0" timeOffset="7030.9533">10447 6246 207 0,'0'0'4'0,"0"0"42"16,0-5-33-16,7-2-6 15,2 0-1-15,3 0 2 16,3 2-4-16,-1-3 6 15,5 1-6-15,-2 2-1 16,5-1-2-16,0 1 0 0,5-1 1 16,0 1 2-16,7-2 3 15,-2 2-4-15,4-1-2 16,-2 1 1-16,2-2-1 16,-4 2-1-16,-2 0 0 15,-3-1 0-15,0 0 1 0,-6 5-1 16,-1 1-1-16,-5 0-19 15,-4 0-35-15,-6 1-39 16</inkml:trace>
  <inkml:trace contextRef="#ctx0" brushRef="#br0" timeOffset="9046.5576">14585 6243 288 0,'0'-4'11'16,"0"-5"11"-16,6 0-17 0,10 1-1 15,8-3-6-15,4-3 9 16,10-1 4-16,6 1-7 15,2 1-3-15,4 0-22 16,-7 0-50-16,-7-2-91 16</inkml:trace>
  <inkml:trace contextRef="#ctx0" brushRef="#br0" timeOffset="10874.6113">5483 6644 162 0,'-21'3'38'0,"0"-1"-44"16,1 2-4-16,0 0-9 16,4 3-19-16,1-4 10 15,-1 2-5-15,0 1-33 0</inkml:trace>
  <inkml:trace contextRef="#ctx0" brushRef="#br0" timeOffset="11358.9653">4834 6954 208 0,'-6'-10'8'0,"6"-3"30"0,0-3-21 16,0 0 9-16,11-5-18 15,2-1 0-15,1-1-2 16,2-2 1-16,-2 2-3 16,5 2-4-16,-4 1 1 15,2-2-1-15,-1 3 0 16,2 1-1-16,-4 0 3 0,3 0-2 16,-4 3 1-16,1 2 2 15,-4-1 1-15,-1 4-1 16,-2 2-1-16,-5 3-1 15,2 3-2-15,-4 2-17 16,-4 2-30-16,-7 10 37 0,-5 2-23 16,-4 4 9-16,-3 3 19 15,-4 1 8-15,4 1-1 16,-2 4-1-16,-1-1 0 16,3-1-77-16</inkml:trace>
  <inkml:trace contextRef="#ctx0" brushRef="#br0" timeOffset="15639.9693">15404 7035 326 0,'2'0'0'0,"0"-6"21"0,0 1-14 16,-1 1 4-16,4 2-4 15,-2-1-1-15,-1 3 8 16,2-2-10-16,-1 2-3 15,2 0-1-15,0 0-1 16,3 0 1-16,3 0 1 16,1 0 0-16,3 0-1 0,4-2 1 15,3-3 5-15,3 0 2 16,2-3 3-16,2 0-4 16,0 2-4-16,1-1-1 15,-1 2-2-15,-8 5-2 16,1 0-33-16,-12 0-58 0,-8 0-70 15</inkml:trace>
  <inkml:trace contextRef="#ctx0" brushRef="#br0" timeOffset="16499.3118">16477 7053 157 0,'0'0'39'15,"0"0"-17"-15,0 0-8 16,1 0 2-16,1 0 1 16,3 0-8-16,1 0 4 0,3 0-9 15,5-4-3-15,6 0-3 16,6 0 1-16,4-1 0 16,9 0-31-16,2-4-16 15,3 0-30-15</inkml:trace>
  <inkml:trace contextRef="#ctx0" brushRef="#br0" timeOffset="17499.2494">15484 7095 234 0,'-4'0'43'0,"-2"0"-11"0,5-2-13 16,-1-1-2-16,2 1-2 16,0-1-6-16,0 1 1 15,0-2-10-15,0-1-3 0,6 1 0 16,1-1-4-16,0 0 0 16,3-1 7-16,2-3-9 15,0 2 16-15,6-3-6 16,-4-1 0-16,5 0 3 15,-2-2-2-15,0 5-1 16,-4-1 2-16,-1 0-1 0,-7 5 1 16,0 1 3-16,-3-1 4 15,-2 4 2-15,0 0-6 16,-7 0-8-16,-2 0-15 16,-2 0-24-16,-1 5-6 15,5-3-35-15,-3-2-81 16</inkml:trace>
  <inkml:trace contextRef="#ctx0" brushRef="#br0" timeOffset="17921.1044">15535 6983 259 0,'0'2'146'0,"0"-2"-133"16,0 0-18-16,0 0 0 0,0 0-11 15,0 0 1 1,0 0-4-16,-8 0-50 0,-3-9-115 16</inkml:trace>
  <inkml:trace contextRef="#ctx0" brushRef="#br0" timeOffset="19702.4552">16451 6993 167 0,'-8'0'9'0,"-1"0"20"16,1 0-5-16,5 0 5 0,-1-2-2 16,4 1-2-16,0 1-15 15,0 0-7-15,0-2-7 16,0-1-1-16,5-1 8 15,7 1 7-15,-2-4-4 16,4-1-3-16,4 1 5 16,-3 0-4-16,-2-1-2 0,-3 5-2 15,-2 0 0-15,-5-1 1 16,-1 2-2-16,-2 2-1 16,-5 0-10-16,-13 7 14 15,-4 4-17-15,-11 0-18 16,5 3 24-16,-5-1 11 0,8-3-1 15,8-1 31-15,2-3-14 16,11-1-11-16,4 2-8 16,5-5-26-16,16-2-18 15,6-11-93-15</inkml:trace>
  <inkml:trace contextRef="#ctx0" brushRef="#br0" timeOffset="31311.1143">4672 7971 240 0,'0'-7'7'0,"0"-3"4"0,0 6 1 15,0-1-8-15,0 2 3 16,0-3-1-16,0 3 2 16,4-2 0-16,1-3 1 15,4-2-9-15,2-2 2 16,6-3-4-16,2 2-5 15,3-3-17-15,-2 0-2 0,-1-1 16 16,-4 0 10-16,0 5 2 16,-3-3 5-16,-3 2 14 15,1 2 1-15,-5 3-10 16,-1 1-5-16,-3 3-4 16,-1 4-2-16,0 0-2 0,-3 0 1 15,-11 11 5-15,-4-2-3 16,-3 8 0-16,1 1 0 15,-1-3-2-15,5 8 0 16,4-2 1-16,5 2-5 16,1-1-48-16,6-5-30 0,0 0-72 15</inkml:trace>
  <inkml:trace contextRef="#ctx0" brushRef="#br0" timeOffset="38357.7846">17938 7588 334 0,'11'-6'13'16,"0"-5"8"-16,2 8-17 16,6 3 0-16,1 0-3 15,7 0-1-15,5 0 1 16,6 0 2-16,9 2-3 0,3 2 0 16,9-3 1-16,4 3-2 15,7-2 2-15,7-1-1 16,-2 1 0-16,5-2 0 15,-2 0 0-15,-2 0 0 16,-1 0 0-16,-4 0 2 16,-5 0-2-16,-5 0 0 0,-1 0 0 15,-9 0 0-15,0 5 0 16,-12 4 0-16,-9 2-13 16,-11-6-81-16,-19-5-119 15</inkml:trace>
  <inkml:trace contextRef="#ctx0" brushRef="#br0" timeOffset="43810.7165">5647 7957 255 0,'-6'-15'6'0,"-1"-2"32"0,2 0-14 16,0 4-9-16,3 0-11 15,2 2-2-15,0 3-1 16,0-2-1-16,2 3-2 16,5 3-5-16,2-2 7 0,4 2 0 15,2 2 0-15,6 0 0 16,4 2 0-16,3 0 0 15,7 0 2-15,4-1-2 16,7-1-2-16,8 1 2 16,4-3 3-16,8 2-2 15,6 0 1-15,5 0 0 0,6 1 0 16,3-1-1-16,5 2 0 16,7 0 0-16,7 0-1 15,4 0 1-15,5 3-1 16,6-1 1-16,4-2-1 15,2 0 2-15,3 0-2 0,3-5-2 16,4-4 4-16,1-1-2 16,1-4 1-16,2 2-1 15,-2-2 0-15,1 1 0 16,-5-1 9-16,-5 2 4 16,-3-1 3-16,-8 2 4 0,-2-1-2 15,-11 5-5-15,-4 0-1 16,-6 1-5-16,-9 6-4 15,-10 0-2-15,-10 4-2 16,-12 10 1-16,-15 6-19 16,-17-1-42-16,-22-5-96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7:55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6177 125 0,'-5'0'20'16,"-2"0"0"-16,4 0-4 16,3 0 1-16,-2-2-6 15,0 0-5-15,2 2-3 0,0-2 0 16,0 2 2-16,0 0 0 16,0-1-1-16,0 1-4 15,0 0 1-15,4 0 4 16,6 0-4-16,2 0 0 15,4 0-1-15,3-2 2 16,5 0 2-16,1 1 1 0,6-1 1 16,3 2-4-16,0-4 0 15,0 0-2-15,2 1 1 16,-1-1 1-16,2-1-2 16,-3 1 1-16,2 1-1 15,-2 1 1-15,-5 1-1 0,1-2 0 16,-1 1 0-16,-5-1 0 15,-5 3 1-15,-4 0-1 16,-5 0 0-16,-6 0-1 16,-4 0-6-16,0 0-4 0,-4 0 14 15,-13 8 2-15,-5-3-4 16,-5 2-5-16,-4 0 1 16,-3-2 3-16,2-1 0 15,0-2 2-15,-2-2 4 16,3 2 2-16,2-1-1 0,1-1 0 15,4 5 5-15,0 1-8 16,5 1-3-16,3 4-1 16,-3 5-3-16,4 0-59 15,-4 0-38-15</inkml:trace>
  <inkml:trace contextRef="#ctx0" brushRef="#br0" timeOffset="5280.8306">8512 6153 185 0,'-3'-8'15'15,"-1"-1"34"-15,3 0-21 16,-4 2-10-16,3 0-9 16,-2 3-2-16,1 0-6 0,1 1 1 15,-2 1-1-15,0 2-2 16,1 0 0-16,1 0-1 15,-3 0 2-15,3 0-1 16,2 0 0-16,0 0-1 16,0 3-1-16,0 1 2 0,0 0-2 15,0 1-2-15,10 0 11 16,2 2-2-16,2 1 0 16,2-1-3-16,3 0 3 15,5 0-3-15,0 1 1 0,3-2-3 16,2 0 3-16,5-1 0 15,1-1 1-15,6-1-2 16,3-1 3-16,2-2-1 16,3 2-1-16,2-2-1 15,5 0 3-15,0 0-3 16,2 0 0-16,1 0 0 0,6 0 4 16,-1 0 5-16,2 0-6 15,2 0 0-15,5 0-3 16,-3 0 2-16,1 0-5 15,5 0 5-15,-3 0-3 16,3 0 1-16,-1 0 0 16,3 0-1-16,0 2 0 0,5-1 0 15,-4 1 0-15,0 0 1 16,4-2-1-16,-3 0 1 16,3 0-1-16,-3 0-1 15,-5 0 3-15,-2 0-4 16,-1 0 3-16,-5-4-1 0,-6 1 2 15,-2-1 1-15,-7 1 3 16,-5-1-2-16,-5 0-1 16,-5 3 3-16,-5-1 0 15,-6 2-4-15,-2 0-4 16,-6 9-2-16,-7 9-17 0,-9 0-42 16,-2-3-112-16</inkml:trace>
  <inkml:trace contextRef="#ctx0" brushRef="#br0" timeOffset="8155.6976">14105 6310 349 0,'-6'-21'7'15,"6"0"-7"-15,0-1-2 16,0 6-3-16,4-1-9 16,1 2 7-16,-1 1-10 15,-4 3-2-15,0 1 4 16,0 2-19-16,0 3 18 0,-7 0 20 15,0 1 0-15,3 2 22 16,1 1 5-16,0-1 3 16,3 2-12-16,0 0-11 15,0 0-7-15,0-2-2 16,4 1 3-16,7-4 6 0,-1 2-11 16,10-2 3-16,1 1 0 15,1-3-2-15,7 1-2 16,1 1 2-16,4-2-2 15,3-1 2-15,1 0 7 16,-1-1-8-16,1 2 3 16,-8-2-1-16,-1 2-1 15,-7 2-1-15,-7 0 2 0,-3 3-2 16,-7 0 1-16,-1 2-1 16,-4 0-1-16,0 0 0 15,-2 0 8-15,-9 0-5 16,-7 0-4-16,-7 9 0 0,-8-1-10 15,-2 7 2-15,-6-3 3 16,-3 1 5-16,3-1 3 16,2-1 0-16,0 0 1 15,7-3-1-15,8 0 3 16,4-1 0-16,7 2-2 0,13-2-3 16,4-5-27-16,15-2-132 15</inkml:trace>
  <inkml:trace contextRef="#ctx0" brushRef="#br0" timeOffset="13811.6614">11166 7251 188 0,'5'-16'47'0,"-4"-2"-42"16,3 0 4-16,-2 2 1 15,-1 0-4-15,3 3-1 16,-4-1-2-16,0 3 0 16,0 0-2-16,0 1 1 15,0 1-2-15,-5 1-7 16,3 2 27-16,-2 2-9 0,3 2-3 16,-1-1 0-16,2 3-6 15,-2 0 0-15,1 0-2 16,-6 0-2-16,4 0 2 15,-4 3-1-15,-4 4 1 16,-2 4 0-16,-1 3 0 0,-6 8 0 16,-2 4 0-16,-4 3 0 15,-1 5 0-15,2 5 0 16,0 1 0-16,-1 4 0 16,6 1 0-16,-1 3 0 0,3 5 0 15,1 1 0-15,2 3 0 16,1 0 1-16,2 0-2 15,7-2 2-15,5-5 4 16,0-1 7-16,5-7-1 16,9-2 1-16,1-7-3 15,4-6-2-15,1-3 1 16,1-3 1-16,0-4 4 0,5-6-4 16,1 0-4-16,2 1-6 15,-1-1 3-15,5 3-2 16,-9-5-67-16,-2-1-88 15</inkml:trace>
  <inkml:trace contextRef="#ctx0" brushRef="#br0" timeOffset="14624.0785">15820 7091 339 0,'0'-3'26'0,"0"-13"-15"16,0 7 0-16,0 4-10 15,5 1-3-15,7 3 6 16,7-3-4-16,2 4 3 15,7 0-4-15,7 5 5 16,4 8-4-16,4 3-2 0,4 5-1 16,-2 6 0-16,-3 1-4 15,-5 4 5-15,-3 2 2 16,-3 2 0-16,-6 0 0 16,-6 0 0-16,0-1 0 15,-9 4 9-15,0 1-3 0,-9 2-3 16,-1 8-1-16,-6 6-2 15,-8 3 2-15,-11 7-4 16,-7 6 6-16,-11 6-11 16,-8-2-38-16,-8 2-47 15,-9-12-81-15</inkml:trace>
  <inkml:trace contextRef="#ctx0" brushRef="#br0" timeOffset="16217.7164">12048 7932 363 0,'-5'-4'24'0,"0"-6"-21"0,1-1 3 15,3 6 0-15,-3-1-3 16,0 2-2-16,0 0-1 16,1-1 0-16,1 2-1 15,-1 3-10-15,-1-2-4 16,4 2 9-16,-2 0 4 15,2 0-8-15,0 2 0 0,0 1 9 16,0 3 0-16,4 1-2 16,6-1-3-16,5-5 4 15,4 3 11-15,10-4 5 16,3 0-5-16,10 0-5 0,-2 0-3 16,5 0-1-16,-4-5 3 15,-2 1-2-15,-3 2 0 16,-4 2-1-16,-5 0 0 15,0 0 0-15,-5 6-12 16,-3-1-30-16,-2-2-73 16</inkml:trace>
  <inkml:trace contextRef="#ctx0" brushRef="#br0" timeOffset="16920.7964">13962 8035 178 0,'-15'0'171'0,"2"-5"-170"15,0-5 6-15,5 0 0 16,3 3 1-16,-2 2-2 15,6-3-2-15,-1 3-4 16,2 2 2-16,0-1-5 0,0 1 1 16,0 2 2-16,10-2-1 15,2 0 5-15,2-1-1 16,7 2-2-16,10-2-1 16,5 0 1-16,11-2-1 15,3 1 2-15,9-5-1 16,5 4 1-16,5-3 0 0,3-2 0 15,-2 0 5-15,2 0 1 16,-4 1 2-16,-2 1-1 16,-3-3 2-16,-7 6-5 15,-3 0-4-15,-11 0 0 0,-4 3-1 16,-6 3 0-16,-8 0-2 16,-9 10-4-16,-9 7-41 15,-6 3-37-15,-21 2-54 16</inkml:trace>
  <inkml:trace contextRef="#ctx0" brushRef="#br0" timeOffset="18280.0781">6408 8993 182 0,'4'-11'89'16,"1"-1"-75"-16,1-1-1 15,3 5-5-15,-1-1-5 0,1 1-7 16,1 3-55-16,-3 2-32 16,3-1-15-16</inkml:trace>
  <inkml:trace contextRef="#ctx0" brushRef="#br0" timeOffset="18639.4299">6510 8910 51 0,'8'-4'38'0,"-1"2"-2"0,4-2 0 16,0-1-5-16,3 0 11 16,4 2-18-16,0-3-8 15,5-1-8-15,3 3-2 16,-1-1-1-16,4 0 7 16,-2-1-2-16,4 1 5 15,1 1-6-15,2-1-3 0,-4 0-2 16,-4 1-2-16,1 0 4 15,-5 2-5-15,-2-1 0 16,-1 0 0-16,0-1 0 16,-2 0 1-16,1 1 1 15,-1-3 1-15,-1 3-3 0,-4-1 1 16,-1 1-2-16,-6-1 2 16,-1 3 5-16,-4-1 8 15,0 0 4-15,-2 2-10 16,-6-2-7-16,-6 2-3 15,0 0-5-15,-6 0 2 0,1 0 1 16,-1 0-7-16,-7 9-1 16,0 0-20-16,-7 3-7 15,-2 4-16-15,-5 0-33 16,-2 1 19-16</inkml:trace>
  <inkml:trace contextRef="#ctx0" brushRef="#br0" timeOffset="20139.3177">10168 8713 216 0,'-8'-9'20'0,"-1"2"6"0,1 0-4 16,3 2-9-16,1-3-8 15,1 5 4-15,1-2-3 16,2 3-3-16,0 0-5 16,0-2-3-16,7 4-10 0,3-1 2 15,5-1 10-15,4 0 0 16,2 2 0-16,0-2 4 16,8 2-2-16,3-1 2 15,2 1 5-15,7 0-3 16,3 0 0-16,6 0-1 15,0 0 0-15,10 0-2 0,1 0 2 16,2 3 0-16,3 1-1 16,0 1 1-16,7-1 1 15,-4-1 0-15,3 2 0 16,4 1-3-16,-1-1 0 16,3 0 1-16,2-3-1 15,1 0 1-15,-1-2 2 0,0 0 23 16,-3 0-6-16,-3-5-2 15,-5 0-2-15,-4-1-3 16,-6 1-6-16,-6 3-3 16,-3 2-2-16,-9 0-1 0,-7 3-2 15,-7 10-6-15,-13-2-56 16,-14-1-124-16</inkml:trace>
  <inkml:trace contextRef="#ctx0" brushRef="#br0" timeOffset="24108.0933">13580 8236 62 0,'-5'-8'303'0,"-2"-1"-282"0,3 0 17 16,0 2-15-16,2 3-11 15,2 4-9-15,-5 0-5 16,2 0-5-16,-4 11-4 16,-5 3 7-16,0 4 3 15,-4 7 1-15,0 4-1 16,-1 6 3-16,3 3-2 0,0 7 0 16,5-1 0-16,5 2-1 15,4-1 0-15,0-2-1 16,11-6-1-16,7-3-2 15,7-9-3-15,4-3-3 16,5-10-3-16,6-5-10 16,-1-7-20-16,-1-3-62 0</inkml:trace>
  <inkml:trace contextRef="#ctx0" brushRef="#br0" timeOffset="24404.9235">14030 8282 246 0,'-5'0'185'0,"5"0"-184"0,0 0-3 15,0 0-13-15,6 0 18 16,7 3 1-16,3 8-2 15,2-3-1-15,5 7 0 0,6 1-1 16,-2 2 1-16,-3 0 1 16,3 1-2-16,-1 0 0 15,-1 1-3-15,-3-3-15 16,-5-5-12-16,2 1-33 16,-7-7-29-16,1-6-70 15</inkml:trace>
  <inkml:trace contextRef="#ctx0" brushRef="#br0" timeOffset="24670.5711">14374 8249 310 0,'-11'2'17'16,"2"1"1"-16,-3 7-17 15,-3 2 0-15,-2 8 0 0,-5 3 2 16,-3 5 5-16,-3 2 2 16,0 7 1-16,-1-2 5 15,5 1-3-15,2 0-4 16,2-1-8-16,4-1-1 16,5-4-4-16,2-3-37 0,5-5-28 15,4-14-66-15</inkml:trace>
  <inkml:trace contextRef="#ctx0" brushRef="#br0" timeOffset="24889.2596">14329 8556 402 0,'8'-3'46'15,"-7"-4"-14"-15,5 3-22 16,2 4-4-16,1 0-5 15,2 4-3-15,2 10 0 0,2 5-1 16,0 5 1-16,0 4 1 16,-4 4-10-16,1 0-23 15,-3 0-22-15,0 1-17 16,-2-10-45-16,2-6 40 16</inkml:trace>
  <inkml:trace contextRef="#ctx0" brushRef="#br0" timeOffset="25170.5364">14839 8561 203 0,'0'0'146'0,"0"0"-91"16,0 0-36-16,0 0-12 16,0 6-4-16,0 6-5 15,0 5 2-15,-2 6 1 16,-4 7 0-16,-2 2-1 0,4 4-11 16,2-4-35-16,2-11-33 15,0-8-53-15</inkml:trace>
  <inkml:trace contextRef="#ctx0" brushRef="#br0" timeOffset="25545.4693">15297 8178 335 0,'0'0'28'0,"2"0"-15"15,10 2-9-15,5 4 0 16,8 2 3-16,3 6 1 0,4 2-1 16,3 4-5-16,-1 1-3 15,-2-1 1-15,-1 3 1 16,-6-2-4-16,-6-1-21 16,-2-5-6-16,-7-7-47 15,-4-6-68-15</inkml:trace>
  <inkml:trace contextRef="#ctx0" brushRef="#br0" timeOffset="25764.198">15569 8140 374 0,'-5'-10'31'0,"0"1"4"15,3 3-5-15,0 6-16 16,-1 0-12-16,-1 7-4 15,-1 11 1-15,-6 11 1 0,-1 10 1 16,-5 7-1-16,1 10-1 16,-2 1 1-16,2 2-21 15,3-4-25-15,6-10-40 16,7-10-66-16</inkml:trace>
  <inkml:trace contextRef="#ctx0" brushRef="#br0" timeOffset="26107.9503">15795 8315 450 0,'12'-19'12'0,"1"-1"13"15,4 2-23-15,5 6 0 16,2 1-2-16,-2 4 1 15,2 5-2-15,-1 2 0 0,-4 2-1 16,-5 14-3-16,-7 9-8 16,-6 2-4-16,-1 6 12 15,-8 2 0-15,-4-2 8 16,-3-3-4-16,4-6 6 16,1-1-2-16,5-7 1 15,5-5 1-15,0-2-2 0,10-4-2 16,6-1 9-16,7-4 1 15,6 0-8-15,3-9-2 16,2-7-2-16,2-7-32 16,-5-11-21-16,-4-9-47 15,-6-5-58-15</inkml:trace>
  <inkml:trace contextRef="#ctx0" brushRef="#br0" timeOffset="26342.2782">16224 7982 146 0,'-5'-30'65'0,"-2"5"6"15,2 2-15-15,3 8-20 0,2 1-8 16,0 3-12-16,7 4-15 16,6 2-2-16,8 5 3 15,1 0 0-15,7 8-2 16,2 10-7-16,3 11-1 16,0 7 3-16,-4 6 2 0,1 8 0 15,-6 1 1-15,-7 3 2 16,-6 7 0-16,-5-2-2 15,-7 0-10-15,0-4-41 16,-7-8-79-16</inkml:trace>
  <inkml:trace contextRef="#ctx0" brushRef="#br0" timeOffset="28264.0525">4810 9639 105 0,'0'-7'44'16,"0"-3"-22"-16,2 3-2 15,3 0-5-15,3 0 10 16,2 2-15-16,1-2-7 16,0 0-1-16,1 0-1 0,3 0-1 15,-1-1-1-15,3 1 4 16,2 0 5-16,3 0 6 16,3 0 3-16,4-3-6 15,5 2 0-15,3-1-5 16,6 0-1-16,6 1 2 15,3 0-3-15,1-1-2 16,5 2 0-16,-2 1-2 0,0 1 2 16,-2 0-2-16,-5-3 1 15,2 4-1-15,-5-4 2 16,-2 1 10-16,-3 2-7 16,-5-4 0-16,-2 3-3 15,-4-1 2-15,-4 2 1 0,-6 2-4 16,-3-1 0-16,-4 4-1 15,-6 0 1-15,-3 0-5 16,-4 0-8-16,0 2-30 16,0 3 10-16,-9 2 12 15,-6 0-16-15,-4 4-4 0,-3 0 12 16,-7-2-21-16,-3 1-22 16</inkml:trace>
  <inkml:trace contextRef="#ctx0" brushRef="#br0" timeOffset="28514.0172">5217 9566 227 0,'-22'-3'16'16,"0"-5"13"-16,4 1-12 0,7 2 1 15,4 1-13-15,5-2 4 16,2 1 15-16,6-1-24 15,9 3-1-15,5-2 4 16,7 1 3-16,4 4-4 16,3 0-1-16,3 0-2 15,9 0-3-15,2 12-16 0,8 3-38 16,1 1-28-16,-1 6-37 16</inkml:trace>
  <inkml:trace contextRef="#ctx0" brushRef="#br0" timeOffset="30279.4952">9428 9513 49 0,'0'0'89'16,"0"0"-61"-16,2 0-23 15,0 0 6-15,1-5-6 16,-1 4 0-16,1-1-2 15,-3 2 0-15,2 0 2 16,-1 0-4-16,1-2 0 0,2 0 0 16,1 1 1-16,2-1 5 15,1 0-1-15,4-1 0 16,0 0-1-16,1 1 3 16,1 0 2-16,4-2 7 0,0 2 0 15,5 0-2-15,3 0-3 16,4 1-5-16,4 1-1 15,4 0-3-15,5 0 0 16,5 0 8-16,1 0-6 16,9 0-3-16,1 3 0 15,2 1-1-15,2 0 1 0,5-1 2 16,-2-2 3-16,4 2 3 16,0-3-2-16,-1 1 1 15,-3-1-4-15,-1 0 2 16,-2 2 0-16,-6 0-2 15,-4-2 0-15,-6 3-2 16,-6-1-2-16,-4 0 4 0,-6 3-5 16,-5 1 0-16,-4 0 0 15,-2 4 0-15,-3 1-14 16,3-3-23-16,-1 1-30 16,-2-6-46-16</inkml:trace>
  <inkml:trace contextRef="#ctx0" brushRef="#br0" timeOffset="31498.2432">13356 9580 192 0,'29'0'56'16,"3"-8"-32"-16,2 4-10 15,7-1-1-15,5 2-3 0,3 0 0 16,7 3-3-16,3 0-3 15,3 0 8-15,2 0-10 16,6 0 0-16,2 0-1 16,3 5-1-16,6-1 0 15,0 1 0-15,2 0 2 16,5-1-2-16,-2-1 0 0,1 1 1 16,0-2-1-16,-1-1 1 15,0 2 7-15,1-3-3 16,-5 0 1-16,-1 0-3 15,-6 0-1-15,-3 0 1 16,-7 0 0-16,-6 0 3 0,-9-4 4 16,-6 0 1-16,-9 1 0 15,-6-3 0-15,-4 2-2 16,-4 3-2-16,-4-2-4 16,0 1-1-16,-4-1-1 15,-4 3 0-15,1-1-1 0,-5 1 0 16,-3 0-1-16,1 0-5 15,-3 0-13-15,0 0-4 16,0 1-12-16,0 4-22 16,0-1 1-16,-7 2-11 15,1-1-8-15</inkml:trace>
  <inkml:trace contextRef="#ctx0" brushRef="#br0" timeOffset="31841.9543">17750 9630 178 0,'45'0'17'16,"-9"0"-9"-16,-6 3-1 15,1 1-4-15,-6 3-3 16,-4-1-2-16,-4 2-1 0,-5 1-16 15,-4-1-16-15,-3 0-23 16,-5-1-32-16</inkml:trace>
  <inkml:trace contextRef="#ctx0" brushRef="#br0" timeOffset="32154.4635">17948 9708 74 0,'-6'0'55'16,"-2"0"-17"-16,2 0-1 15,2 0 26-15,-1-3-33 0,1-1-6 16,3 3-3-16,1-3-8 15,0 2-8-15,0 0-9 16,10-1 2-16,8 1-1 16,7-2 1-16,7 1 6 15,12-1 0-15,5-1-8 0,11 1 0 16,7-1 4-16,6 0-14 16,4-1 18-16,8 1-3 15,4 1-1-15,3-1-1 16,3-2 1-16,-2 3 1 0,4-1-1 15,-3 2 0-15,-5-2 0 16,-4 0 2-16,-7 4-1 16,-3-3 0-16,-9 4-2 15,-5 0 7-15,-7 0-6 16,-6 4-8-16,-13 2-57 16,-16-1-74-16</inkml:trace>
  <inkml:trace contextRef="#ctx0" brushRef="#br0" timeOffset="36592.019">8751 10320 213 0,'-1'-3'1'0,"-6"-6"26"0,3 2 11 15,1-1-19-15,1 1-7 16,-2 2-3-16,2 2 2 16,-2-1-9-16,1 0 0 15,1 4-2-15,-1-3 0 16,3 3-11-16,0 0-15 0,0 0-33 15,0 1 17-15,5 5 17 16,2 1-13-16,1-3-29 16</inkml:trace>
  <inkml:trace contextRef="#ctx0" brushRef="#br0" timeOffset="41747.9885">4593 11542 153 0,'7'-1'65'16,"2"-9"-52"-16,4 0-2 16,5 3-5-16,-1 0 0 15,7-1-5-15,-1 1 0 0,6 0 1 16,2 0-2-16,-1-2 4 16,4 2 2-16,4 0 3 15,-1-2 1-15,7 2 0 16,-1-2-2-16,6-2-3 15,-2 4-3-15,8-4-1 16,0 2-1-16,3-2 1 0,0 3-1 16,8-1 1-16,-1-2-1 15,3 2 1-15,0 2 1 16,0 0 0-16,4 0 1 16,-2 1-1-16,5 3-1 15,2-1 3-15,0 3-2 16,4 1 0-16,4 0-2 0,-3 0 0 15,1 0 0-15,2 0 2 16,-3 0-3-16,-1 0 2 16,2 0-1-16,-1 0 2 15,6 1-5-15,-2 3 3 0,2-1-8 16,2 3-5-16,-2-3-1 16,-1-1 5-16,1 1 6 15,-3-1 2-15,3-2 2 16,0 0 1-16,2 0 5 15,2 0 1-15,-2 0 3 0,3 0-4 16,0 0-4-16,-1 0-2 16,0 0 0-16,-4 0-1 15,-3 0 2-15,0 0-2 16,-8 0 4-16,-3 0 6 16,0 0 4-16,-6-2 2 15,2-1-3-15,-4 0-4 16,-3 1-3-16,-4-2-3 0,-5 2-2 15,-3 0 0-15,-12 2-1 16,-5 0 0-16,-5 2-1 16,-7 9-4-16,-10 3-21 0,-12 3-15 15,-5-7-78-15</inkml:trace>
  <inkml:trace contextRef="#ctx0" brushRef="#br0" timeOffset="43232.2172">5647 11283 269 0,'6'-23'10'0,"-1"6"4"15,0 0-2-15,2 5 8 16,-2 3-6-16,1 2-5 16,0 3-2-16,-3 3-3 15,1 1-3-15,-3 0-3 16,1 5 5-16,0 9-1 0,-2 4 4 16,2 9-1-16,-2 7 5 15,0 6-2-15,0 9-1 16,0 10-3-16,0 1-1 15,-2 8-2-15,2 4 1 16,-2 0-1-16,2 3 0 16,0 3-1-16,-2-1 1 0,1 4-1 15,-1-3 1-15,-1-3 0 16,-1-3 4-16,0-5 0 16,2-6 0-16,-2-6-3 15,3-10 0-15,-5-6 1 16,3-7-3-16,-2-7 1 0,-2-5-1 15,-1-8 0-15,-1-3-4 16,-1-9-24-16,0-1-42 16,-2-23-72-16</inkml:trace>
  <inkml:trace contextRef="#ctx0" brushRef="#br0" timeOffset="43732.1808">5419 11624 200 0,'-17'-15'13'16,"5"2"52"-16,2 2-18 15,3 4-13-15,4 3-8 16,1 2-9-16,1 2-15 0,1 0-3 15,-2 0 1-15,2 2-1 16,0 0 0-16,0 0-1 16,0-2 0-16,0-4 9 15,5-6 2-15,3-8-9 0,4-7 1 16,2-5-1-16,6-4 0 16,-1-4 2-16,-2 0-3 15,5 3 2-15,-2-1 1 16,-1 7-2-16,1 3 5 15,0 1-2-15,-2 5 0 16,0 3-3-16,-4 2 1 0,-1 1-1 16,-3 5 1-16,-3-2 5 15,0 2 0-15,0 2 3 16,-4 2 2-16,2 3-1 16,-1 2 0-16,6 0-9 15,2 7-3-15,5 11 2 0,5 9 0 16,3 8-1-16,2 17 1 15,0 11 0-15,-4 13-1 16,-1 12-35-16,-10 4-23 16,-6-2-104-16</inkml:trace>
  <inkml:trace contextRef="#ctx0" brushRef="#br0" timeOffset="44451.4089">4986 13369 359 0,'-5'-23'5'16,"-6"3"6"-16,2 6-7 0,0-1 3 16,-4 8-5-16,-3 7-1 15,-5 0-1-15,-8 16-9 16,-9 6 1-16,-3 6 2 15,-4 6 4-15,-1 2 3 16,4 0-1-16,4 3 3 0,8-4-3 16,8 1 2-16,6 0-3 15,8-4 1-15,3-2-1 16,5-3 1-16,0-4-2 16,11-2 1-16,3-4 0 15,5-7 0-15,3-3 1 16,-2-3 2-16,6-4 7 0,1 0 4 15,-4 0-4-15,3-2-2 16,-7-2-4-16,-2 3-2 16,-5 1 0-16,-7 0-2 15,-5 8-2-15,0 5 0 16,-16 7 8-16,-2 3-2 0,-6 2-2 16,0 2 0-16,0-4-1 15,3 0-2-15,5-7-5 16,1-2-17-16,3-3-10 15,5-7-23-15,-1-4-40 0,6 0-10 16</inkml:trace>
  <inkml:trace contextRef="#ctx0" brushRef="#br0" timeOffset="44763.9335">4990 13372 313 0,'0'-3'26'16,"-4"2"9"-16,2 1-6 15,1 1-28-15,1 10-4 16,-2 10 4-16,2 4 0 15,0 3 0-15,0 2-1 0,0-3 0 16,7-2 0-16,5-5-2 16,5-8-6-16,3-4-5 15,1-8-5-15,1 0-15 16,-1-4-63-16,-1-10-26 16</inkml:trace>
  <inkml:trace contextRef="#ctx0" brushRef="#br0" timeOffset="45685.7092">5214 13242 381 0,'-7'0'10'0,"-4"0"3"16,8 12-13-16,0 8 0 15,0 3-2-15,3 4 2 16,0 1-5-16,0-1-8 15,6 0 0-15,3-6 0 0,-1-2-1 16,4-6 5-16,2-3 1 16,0-8-5-16,1-2-2 15,3-2 14-15,-4-15 4 16,1 1 2-16,2-8-1 16,-7 2 1-16,0-3 16 15,-5-1 0-15,-5 1 2 0,0 1-5 16,-7 5-2-16,-11 2-12 15,-4 7-6-15,-5 5 6 16,-3 5 1-16,2 0-5 16,1 8 0-16,1 7 0 0,8 1 0 15,6 0-12-15,5-1-17 16,5-2 5-16,2-5 4 16,0 1-10-16,11-9 4 15,3 0 3-15,2 0-7 16,6-9-7-16,-1-2 10 15,1-4 9-15,1-2 14 0,-4-1 3 16,3 0 20-16,-3-3 22 16,-2 3 22-16,1 0-10 15,-2 0-8-15,-1 2-14 16,-1 3-15-16,-3 3-2 16,0 3-7-16,-4 1 1 0,0 4-6 15,1 2-1-15,0 0 0 16,1 13-1-16,4 3-1 15,-3 5 1-15,7 10 3 16,-1 6-4-16,4 3 4 16,-3 6-3-16,3 4 0 0,0 1 1 15,-2-1 0-15,2-3-1 16,-4-9-2-16,-2-5-2 16,-3-10 2-16,-4-8 1 15,-1-8 1-15,-4-6 0 16,-2-1 3-16,0-7 1 0,-6-5-2 15,-7-8-1-15,-7-6-3 16,-4-3-1-16,-5-7 2 16,-3 1 1-16,-2-5 1 15,-1 0-1-15,6-4 1 16,5 4 0-16,2-1-1 0,4 0 0 16,7 5 0-16,2 2 1 15,8 4-3-15,1 1 1 16,0 2-4-16,7 4-3 15,5 4 5-15,3 4-3 16,2 5 6-16,1 6-2 16,1 4 0-16,0 4-1 0,1 11 1 15,-4 7 0-15,-3 5-1 16,-8 5 0-16,-1 2-2 16,-4 1 6-16,0 1-1 15,0-5-10-15,0-6-19 16,0-9-31-16,1-9-60 0</inkml:trace>
  <inkml:trace contextRef="#ctx0" brushRef="#br0" timeOffset="46170.0343">5674 13047 349 0,'0'0'27'16,"-2"0"-5"-16,2 0-18 0,0 0-3 16,0-5-1-16,5 0 6 15,1 0-11-15,0-5-8 16,-1 2 6-16,-2-5 4 16,-1 1 1-16,-2-4 1 15,0-4 1-15,0-3 0 0,0 0 1 16,0-2-1-16,0 0 3 15,-2 3 4-15,-1 1-4 16,3 7-1-16,-4 3 0 16,1 5-2-16,-5 6-5 15,-1 0 10-15,-1 15-8 0,-3 1 3 16,-1 11 0-16,3 1 0 16,2 6 0-16,3 0 0 15,5 2 1-15,1-2 1 16,0-4 3-16,5-5-1 15,5-5-1-15,5-5-3 16,4-5-1-16,5-9 6 0,5-1 10 16,11-8-3-16,1-10-6 15,8-4-1-15,4-3-8 16,4-2-1-16,1 1-7 16,0-3-25-16,-4-1-65 15,-6-3-81-15</inkml:trace>
  <inkml:trace contextRef="#ctx0" brushRef="#br0" timeOffset="47498.1309">8062 11246 343 0,'0'0'3'0,"0"0"26"16,0 0-14-16,0-2-8 15,0 2-5-15,0 0-3 0,0 0-1 16,0 5-1-16,-3 3 4 15,-1 3 1-15,0 4-2 16,-1 1 1-16,-1 6-1 16,3 5 1-16,0 1-1 15,-1 8 3-15,2 1-2 16,2 10 2-16,0 1 1 0,0 5-1 16,0 8 0-16,6 5-3 15,4 2 0-15,0 4 1 16,-3 4 1-16,3 4-2 15,-1 0 0-15,0 8 1 16,-2 4-1-16,0 3 0 0,-1-1 1 16,-3-2 2-16,1 0 4 15,-2-2 2-15,0-8-2 16,-2-4 0-16,0-3 4 16,0-6-5-16,0-2 0 15,0-5-2-15,0-8-1 0,0-1-1 16,0-6 0-16,0-6-1 15,-4-4-1-15,2-7 1 16,-2-3-2-16,3-8-8 16,-3-2-18-16,-1-10-15 15,0-7-27-15,-1-7-25 0,-2-20-74 16</inkml:trace>
  <inkml:trace contextRef="#ctx0" brushRef="#br0" timeOffset="48107.4642">7766 11674 224 0,'-9'4'21'16,"4"-4"25"-16,1 0-16 15,3 0 6-15,1-4-3 16,0-5-15-16,1-2-7 16,11-4-11-16,9-7 4 15,3-3-3-15,6-5 2 0,3-1-3 16,3-3-4-16,0-1 7 15,-2 1-6-15,-2 0 2 16,-1 2 5-16,-6 3-4 16,-1 5 1-16,-7 6 1 0,0 3-2 15,-7 4 0-15,-3 6 0 16,3 5-3-16,-3 0-3 16,-2 5 5-16,2 11 0 15,5 6 1-15,0 8 1 16,2 10 0-16,4 9-1 0,6 12 0 15,1 10 1-15,3 12-4 16,0 8-40-16,3-2-45 16,0 4-107-16</inkml:trace>
  <inkml:trace contextRef="#ctx0" brushRef="#br0" timeOffset="48951.1659">7705 14275 419 0,'-20'0'10'15,"6"-7"7"-15,1 2-5 16,4 3-7-16,5 0-5 16,4 2 0-16,0 2-4 0,2 8-10 15,9 10 11-15,5 7 5 16,2 6 0-16,2 3-1 15,-2 0 0-15,-1-4-2 16,-7-7 2-16,-1-7-8 16,-4-8 3-16,-5-6 4 15,0-4 4-15,-11 0 8 16,-5-9-6-16,-9-3-6 0,-7-8 1 16,-6-7-2-16,-1-3-2 15,-1-6 2-15,6-3 2 16,4-7-2-16,8 1 6 15,11-2-3-15,11-1-4 0,0 2 4 16,16 2-8-16,8 2 15 16,4 3-18-16,5 7 12 15,1 7-10-15,0 9 7 16,-5 5 1-16,-2 11-10 16,-4 2-3-16,-7 18-6 15,-9 8 7-15,-7 8 0 0,0 7 8 16,-11 3 4-16,-3-1-3 15,1-4 1-15,5-4 2 16,2-3 0-16,6-9 0 16,0-2-1-16,2 0 0 15,9-3 2-15,2 0-1 16,1-6 3-16,6 0 7 0,1 0 3 16,0-4-4-16,5-2-1 15,1-1-8-15,2-2 2 16,-1-5 0-16,3 0-2 15,-2-10-21-15,0-6-50 0,-9-8-112 16</inkml:trace>
  <inkml:trace contextRef="#ctx0" brushRef="#br0" timeOffset="49622.9879">8034 14201 391 0,'3'-6'-2'0,"-1"-9"5"15,1-1-2-15,4 2 0 0,1-4-2 16,1 2 2-16,-2 0-1 16,0-2-7-16,-1 2-4 15,-3-2 1-15,-3 2-1 16,0 0-2-16,0 0 4 0,-3 2 3 15,-8 1 5-15,-2 3-1 16,-2 4-3-16,2 4 7 16,-4 2-11-16,0 0 3 15,0 15 7-15,1 1 7 16,0 7-2-16,3 2-2 16,2 5-3-16,4 2 0 0,5 1 2 15,2-5-3-15,2-1 1 16,15-4 0-16,2-5-1 15,4-6-1-15,8-6 1 16,-1-5 0-16,8-1-1 16,-2-7 2-16,0-7 0 0,4-8-2 15,-3 0 6-15,1-11-21 16,-4 0 6-16,-4-1 1 16,-4-8 0-16,-6 0 2 15,-8-5 7-15,-4 4 2 16,-8 1 2-16,0 1 2 0,-10 5 7 15,-6 3 2-15,-2 3-10 16,-1 7-2-16,-1 2-1 16,1 5 4-16,6 7 16 15,4 2 2-15,3 3 0 16,4 4-16-16,2 2-17 16,0 9-20-16,8 6 26 0,6 7 3 15,4 4 1-15,5 2-3 16,6 3 4-16,3-3-3 15,5 4 0-15,-2-6-1 16,3-3-22-16,-2-5-12 0,-4-6-24 16,-3-6-8-16,-4-7-40 15</inkml:trace>
  <inkml:trace contextRef="#ctx0" brushRef="#br0" timeOffset="50466.823">8648 13666 363 0,'-7'-7'6'15,"-3"2"17"-15,3 3-18 16,2 2-1-16,0 7-6 0,0 7-1 16,2 6-4-16,3 5 3 15,0 2 4-15,3 1-4 16,5-1 2-16,1-4-6 15,3-3-16-15,1-4 17 16,1-7 0-16,-1-4-17 0,1-5 17 16,-1 0 2-16,-1-5 8 15,-1-6 1-15,-3-1-4 16,-3-6 14-16,-1 0-2 16,-4-1 3-16,0 1 3 15,0-1-3-15,0 2 1 0,0 1 2 16,0 7-3-16,-2 1-6 15,2 3 0-15,0 2-8 16,0 3-1-16,0 0-6 16,2 0-25-16,4 5 20 15,1 3 6-15,3-3 4 0,-1 0-2 16,-2-1 0-16,0-4 2 16,4 0-2-16,0-2 6 15,0-9-2-15,1-5 0 16,0-5-2-16,0-3-16 15,-5-1 6-15,-4-5 0 16,-3-1 7-16,-2-1 3 0,-8 2 1 16,-5-4 6-16,-7-2 4 15,0 6-5-15,-5-2 0 16,0 0 1-16,1 5 6 16,1 2 6-16,4 6 2 15,6 4-7-15,5 5-8 0,3 3-5 16,4 7 0-16,3 0-1 15,0 7-21-15,0 9 4 16,10 8 16-16,2 10 2 16,8-2-1-16,4 2-1 15,2 1 0-15,2-4-5 0,0-6-6 16,-3-8 2-16,-2-4 4 16,-1-6 6-16,-6-4 1 15,-4-3 1-15,1 0 2 16,-6 0 1-16,-2-5 4 15,-1-4 5-15,-2-4-1 16,0 1-2-16,0-4-6 0,-2-4 4 16,2-1-5-16,1 0 0 15,1-1 19-15,1 2-21 16,2 7-1-16,4-2 0 16,3 9 1-16,3 3-1 0,2 3-1 15,3 0-4-15,3 13 2 16,-4 1 1-16,1 0 1 15,-4 1-23-15,-4-3-27 16,-7-5-38-16,-4-5-29 16</inkml:trace>
  <inkml:trace contextRef="#ctx0" brushRef="#br0" timeOffset="50638.6852">8931 13001 470 0,'-16'-12'10'0,"2"0"-3"16,5 0-4-16,4 4-3 15,2 1-27-15,-4-4-56 16,0-1-283-16</inkml:trace>
  <inkml:trace contextRef="#ctx0" brushRef="#br0" timeOffset="50841.795">8680 13388 466 0,'12'0'27'15,"5"-9"-27"-15,10-9-24 16,12-4 5-16,10-5-9 0,2-6-33 15,2 0-64-15,-5 1-76 16</inkml:trace>
  <inkml:trace contextRef="#ctx0" brushRef="#br0" timeOffset="51560.5127">9223 13089 287 0,'3'0'68'16,"-3"0"-53"-16,0 3-14 15,0 6-4-15,0 4 3 16,2 5 2-16,1 5 0 0,4 4-3 16,2 1 2-16,9 2 0 15,0-2-1-15,4-6-1 16,3-3 1-16,2-9-9 16,0-5-10-16,0-5-11 15,-1-3 2-15,-4-12 2 16,-2-4 15-16,-6 0 13 15,-3-7 23-15,-7 5 8 0,-4-3-2 16,0 5-12-16,-10-1-5 16,-5 6-1-16,-7 2-5 15,-4 4 5-15,-4 3-19 16,4 1 2-16,2 4 8 16,4 0 2-16,5 0 1 0,1 0-6 15,6 0-1-15,-1 0-1 16,3 0 3-16,1-1 0 15,1-5 10-15,4-1 3 16,0-4-8-16,0-1-1 0,2-2-7 16,11 0 2-16,4-3-7 15,3 1-1-15,4 6 13 16,2-1-4-16,5 5-2 16,2 6-2-16,-4 0 0 15,2 4-1-15,2 9 1 16,-5 2-3-16,-1 2 2 0,-2-3-1 15,-6 2-2-15,-5-5-1 16,-1-4 1-16,-8-2 5 16,0 0-2-16,-5-2-1 15,0-3-4-15,0 0 15 16,-3 0 13-16,-2-3-8 16,-5-7-10-16,3 0 2 0,-2-9 2 15,2-2-3-15,1-2-1 16,-1-6 2-16,5 1-3 15,-1 1 5-15,3 2 7 16,0 3 12-16,0 6-1 0,0 6 3 16,5 3-4-16,7 5-16 15,3 2-10-15,9 5 0 16,3 11 1-16,7 8 3 16,5 8-4-16,0 7-28 15,-5 4-28-15,-7 1-47 0,-10 8-228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8:54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7596 5104 103 0,'-12'2'26'16,"-2"0"-7"-16,-2 0-17 15,-3 4-1-15,-3-2-16 0,-5-1-88 16</inkml:trace>
  <inkml:trace contextRef="#ctx0" brushRef="#br0" timeOffset="249.9734">7362 5182 138 0,'3'0'33'0,"2"0"-48"16,3-1 20-16,-1-7 10 16,4-5 7-16,-1 1 2 15,3-5 16-15,1-4-15 16,5-2 0-16,2 0 9 15,0-2-7-15,5 0-9 0,-3 2-6 16,-1 3-4-16,-5 2 0 16,-5 7-4-16,-3 4 0 15,-8 4-2-15,-1 3-5 16,-7 7-1-16,-13 9-2 16,-3 7-6-16,-8 6 0 0,-1 6 6 15,0 4-3-15,5 3-42 16,-1-11-72-16</inkml:trace>
  <inkml:trace contextRef="#ctx0" brushRef="#br0" timeOffset="3312.2618">5392 6223 158 0,'-4'0'13'16,"1"0"21"-16,1 0-16 15,2 0-5-15,-2 0-6 16,2 0-3-16,0 0-3 0,0 0-1 16,0 0 0-16,0 0 0 15,4 0 0-15,5 4 0 16,1-1-1-16,7-1-2 16,1 0 7-16,3 2 8 15,4-3-7-15,4-1 2 0,3 2 0 16,4-2-3-16,0 0 0 15,4 2-1-15,-1 0-1 16,2-1-1-16,1 1 3 16,1 2-1-16,2-3-1 15,1 3 0-15,5-2-1 16,0-1 0-16,5-1-1 0,4 0 3 16,1 0-3-16,5 0 1 15,2 0 1-15,3 0-2 16,-5 0 1-16,2-1 0 15,-2-2-1-15,-3-1 0 16,-2 0 1-16,-1 1 12 0,-3 1 1 16,1 0-2-16,-1 0-6 15,-3 1-1-15,-2 1-1 16,-1 0-3-16,-9 0-1 16,0 0 1-16,-8 0 0 15,-7 0-1-15,-6 0 0 16,-3 0 0-16,-9 0 1 0,3 0-1 15,-9 0 2-15,1 0-2 16,-3 0 0-16,1 0 1 16,1 1 1-16,1 1-2 15,1 2-17-15,0-4-40 0,-2 0-36 16</inkml:trace>
  <inkml:trace contextRef="#ctx0" brushRef="#br0" timeOffset="3905.9684">8694 6234 124 0,'0'0'13'0,"-2"0"32"16,0 0-17-16,1 0-11 16,1 0-4-16,0-2-8 0,0 2 6 15,0 0-13 1,5-2 2-16,5 2 3 0,2 0-6 15,6 0 6-15,1 0-3 16,5 0 0-16,3 0 2 16,3-2 6-16,4 1 2 15,4-3 12-15,4 1 5 0,4-2-6 16,-3 1 3-16,6-2-10 16,-2 3-5-16,1-1-2 15,-3 1-4-15,1 3-2 16,-3 0 0-16,-3 0 0 15,-2 10 0-15,-8 1-19 0,-13 0-75 16,-17-6-193-16</inkml:trace>
  <inkml:trace contextRef="#ctx0" brushRef="#br0" timeOffset="11983.6167">6830 8130 178 0,'35'-15'48'0,"4"0"-5"16,10 0-12-16,2-1-13 15,8 4-11-15,6-3-4 16,2 6-3-16,1 1 2 15,0-2-2-15,0 3 0 16,-3 1 0-16,-6 0 0 16,-1 0 0-16,-4 1 2 0,-11 0 1 15,-2 2 5-15,-6 1-5 16,-7 2-2-16,-9 0 0 16,-7 2-1-16,-12 6-36 15,-15 5-38-15,-19 1 1 16</inkml:trace>
  <inkml:trace contextRef="#ctx0" brushRef="#br0" timeOffset="12061.7284">7486 8090 163 0,'-40'11'35'16,"-2"2"-18"-16,-4 1-17 15,-4 2-24-15</inkml:trace>
  <inkml:trace contextRef="#ctx0" brushRef="#br0" timeOffset="14061.7983">12033 7880 215 0,'-10'-6'35'0,"3"-4"16"16,2 3-16-16,3 0-13 15,2 3-10-15,0 1-4 16,0-4-1-16,7 3-5 16,6 2 0-16,1 0 1 15,6 2 1-15,3 0-3 0,4 0 0 16,7 0-1-16,1 4 0 15,4 0 0-15,4-1 3 16,6 1-1-16,-3-2 0 16,3 1 0-16,3 1 0 15,-4-3-3-15,4 4 2 16,-2 0 0-16,3-2-1 0,1 1 1 16,0 0-1-16,-1-1 0 15,-1-2 1-15,2 1-1 16,-4 1 1-16,-3-3-1 15,-2 0 0-15,-5 2 0 0,-8 1 1 16,-3 1 0-16,-6 4-1 16,-9 2 0-16,-14 4-17 15,-14-11-126-15</inkml:trace>
  <inkml:trace contextRef="#ctx0" brushRef="#br0" timeOffset="17217.8202">19008 8092 209 0,'-10'0'38'0,"1"-7"-27"16,3 0-9-16,3 3-1 15,1-1 0-15,2 1-2 0,0 1-2 16,0 1 4-16,7 0 4 15,4 1-2-15,3-3-1 16,8 2 7-16,3 1-8 16,6-1-2-16,3 0 6 15,3 1-6-15,4-2 4 16,3 0-3-16,4-1 0 0,4 2 0 16,2 1 1-16,6-3-3 15,3 2 5-15,3 0-2 16,4-1-1-16,4-1 0 15,3-1 3-15,4 3-1 0,3 0 0 16,4-2 0-16,0 2-2 16,2 0 1-16,1 0-1 15,1-1 0-15,-2-2 0 16,-7 1 0-16,-5 1 0 16,-4 0 4-16,-6 0 6 15,-10 0 8-15,-7-1 3 0,-5 2-4 16,-5 2-8-16,-9 0-4 15,-5 0 0-15,-5 0-2 16,-2 0-2-16,-8 3 1 16,-2 3-2-16,-3-1 0 15,0-1-2-15,-7 6 0 16,0 2 1-16,-2 5-8 0,-13-3-47 16,-7-3-38-16</inkml:trace>
  <inkml:trace contextRef="#ctx0" brushRef="#br0" timeOffset="18358.3703">22940 8153 211 0,'-4'-13'25'0,"2"1"12"16,1-1 2-16,1 5-19 15,0-1-5-15,0 0-5 0,3 3-4 16,2 1-5-16,6 2 0 15,2-1-1-15,8 2-1 16,8 2 1-16,6 0 1 16,11 0 0-16,4 0-1 15,7 0 2-15,6 0-2 16,4 0-3-16,1 0 10 0,4 5-4 16,4-3-2-16,4 2 1 15,3 1-2-15,6-4 2 16,3 5-2-16,5-4 2 15,5 2-2-15,4-2 2 0,2-1-2 16,3-1 1 0,0 0 0-16,4 0 0 0,2 0 0 15,2 0-1-15,3 0 1 16,2 0-11-16,-2 0 34 16,4 0-19-16,1 0-2 15,-1 0 1-15,-2 0-3 0,-1 0 3 16,1 0-3-16,-3 0-1 15,-4 0 1-15,0-1 0 16,-5 1-1-16,-7 1 1 16,-10 1-1-16,-13 2-1 15,-11-4 0-15,-12 3 1 0,-16-1 0 16,-11 3-1-16,-9 3 0 16,-17 2-18-16,-10 2-41 15,-32-2-65-15</inkml:trace>
  <inkml:trace contextRef="#ctx0" brushRef="#br0" timeOffset="28092.2483">4457 12170 226 0,'5'-10'31'0,"-2"-3"-17"0,6 1-9 15,2 4 0-15,3 1-3 16,1 2-1-16,-1 1 0 15,3 1-2-15,-2 3 2 16,4 0-1-16,-4 0 0 16,6 0 0-16,-2 2 1 0,3 3-1 15,3-2 0-15,0 1 0 16,6-1 0-16,3 1 0 16,5 0 1-16,5-4-1 15,4 3 1-15,7-1-1 16,3 0 0-16,1-1 1 15,6 1-1-15,-1-1 0 0,-1 2 0 16,4 0 1-16,-3 1-2 16,2-1 1-16,0 1 0 15,-2 1 0-15,1-1 1 16,-6-1-1-16,-4 1 0 0,-2-2 0 16,-8-2 0-16,-4 1 2 15,-7-1 12-15,-7 0-6 16,-5 2-2-16,-5-2 0 15,-4 0-2-15,-2 0 6 16,-1 0 4-16,-5 0 1 16,2 0-10-16,-2 0-3 15,-3 0-1-15,1 0 0 0,-1 2-3 16,-2 4-17-16,-2 1-24 16,-15-4-37-16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9:41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22548 10696 112 0,'-4'1'20'0,"3"-1"0"16,-3 0 3-16,2 0-10 15,2 0-5-15,0 0 0 0,0-4 12 16,0 0-18-16,0 1 3 15,0-3-1-15,7 1-4 16,4-2 5-16,4-7-4 16,4-3 11-16,6-3 2 15,4-5 5-15,3 0-8 0,2-4-2 16,0 2 0-16,-2 2-1 16,-5 4-1-16,1 3-2 15,-8 4 4-15,0-1-2 16,-6 8-1-16,2 4-5 15,-5-3-2-15,-11-6-38 0,-26-13-199 16</inkml:trace>
  <inkml:trace contextRef="#ctx0" brushRef="#br0" timeOffset="2515.7641">26277 9077 30 0,'-3'0'93'15,"-2"0"-77"-15,1 0 8 16,2-2-6-16,-1 1-1 16,1-1-6-16,0 0-2 0,0-1 9 15,2 3-8-15,-2-3 1 16,2 3 0-16,0-1 5 15,0-2-9-15,8-1-5 16,1-2 4-16,5-1-4 16,2 0 3-16,3-4-5 15,0 1 3-15,1-1-3 16,2-1 2-16,-2-1-2 0,2-1 2 16,0 1 6-16,-1-1 4 15,-3 0 4-15,0 3-2 16,-5 2-4-16,-3 0-5 15,0 6-4-15,-3 1 1 16,-4 2-11-16,-3 0-79 0,-1-5-64 16</inkml:trace>
  <inkml:trace contextRef="#ctx0" brushRef="#br0" timeOffset="4031.3578">26781 11776 155 0,'-6'0'6'0,"0"0"13"15,5 0 5-15,-1 0 6 0,0 0 9 16,2 0-14-16,0 0-18 16,0-4-6-16,7-4 3 15,6-3-7-15,5 0 5 16,3-5 4-16,7-4-2 16,2 3-2-16,1-3 1 0,1-2 0 15,0 3 2-15,-5 1 2 16,-1 4-3-16,-4 0 2 15,0 4-4-15,-5 2 1 16,-5 3-3-16,-2 0-18 16,-6 0-71-16,-4-2-107 15</inkml:trace>
  <inkml:trace contextRef="#ctx0" brushRef="#br0" timeOffset="5234.6574">30095 9737 217 0,'-5'0'17'16,"0"0"6"-16,1 0 19 0,-1-2-11 15,0 0-10-15,2 1-1 16,1-1-6-16,-1 0-7 15,1 2-2-15,2 0-4 16,-2-2 0-16,2 2-3 16,0 0-1-16,0 0 0 15,2 0 1-15,5-1 4 0,4-2 9 16,3-2 8-16,3 0-2 16,4-2-2-16,1-2 2 15,1-2-1-15,-1 2-1 16,1 0-2-16,2 0-2 15,-3-1-1-15,1 2-3 16,2 0 0-16,-2 1-1 0,1 0-2 16,-1 1-2-16,0-3-1 15,-1 4 0-15,-2 0 0 16,-6-1 0-16,1 2 0 16,-8 1-1-16,0 1 0 0,-4 0 0 15,-1 2 0-15,-2 0-10 16,0 6-55-16,-12 1-37 15</inkml:trace>
  <inkml:trace contextRef="#ctx0" brushRef="#br0" timeOffset="6594.035">30702 12973 247 0,'7'0'194'15,"2"0"-191"-15,2 0 2 0,1-4-3 16,5-7 2-16,2-1 0 16,7-4-3-16,2-4 1 15,3-1-2-15,3-6 0 16,3 0-3-16,0 0-17 16,-3 1-8-16,-2 2-14 0,-8 7-32 15,-10 1-68-15</inkml:trace>
  <inkml:trace contextRef="#ctx0" brushRef="#br0" timeOffset="7359.7527">30156 14002 127 0,'-3'0'69'0,"-1"-2"-64"16,-1 2-10-16,1-3-9 0,1-3 2 16,0-1 12-16,3-2 2 15,0-2-2-15,0 2-1 16,0 2-3-16,0 4-4 16,0-1 0-16,0 0 8 15,3 4 6-15,-3 0 13 0,0 0 10 16,0 0 26-16,0 0-2 15,0 0-10-15,2 0-14 16,1-1-12-16,-1-3-8 16,5-1-8-16,0 0 6 15,4-2 3-15,0-5 0 16,3 4-2-16,0-3-4 0,2 0-3 16,1 1 0-16,-2-3-8 15,4-1-25-15,-3 0-28 16,-5-1-81-16</inkml:trace>
  <inkml:trace contextRef="#ctx0" brushRef="#br0" timeOffset="8906.6422">27860 15886 211 0,'0'-4'188'16,"-5"0"-181"-16,-1 4-20 16,-5 0-15-16,2 0 26 15,1 0 16-15,2 0 6 16,0 0-3-16,1 0-9 0,3 0-4 15,2 0-1-15,0 0-2 16,0 0-2-16,6 0 2 16,4 0-2-16,5 0 1 15,2 0 0-15,5 0 1 16,0-2 0-16,5-1 4 16,-1 2-2-16,7-3-2 15,-5 0-1-15,3 1 0 0,-3 1-3 16,3-2-5-16,-2 3-8 15,-2-3 0-15,2 2-17 16,-4 2-19-16,-1 0-73 16,-5 2-7-16</inkml:trace>
  <inkml:trace contextRef="#ctx0" brushRef="#br0" timeOffset="19640.8108">5086 6243 269 0,'-5'0'-28'16,"0"-5"29"-16,2-1-8 15,1 1-11-15,0-1 4 0,0 1 18 16,0 2 0-16,0-3 4 16,2 2 15-16,-2 1 3 15,2 1 3-15,0-3-12 16,0 0-6-16,2-1-8 16,2 1-1-16,5-2 2 0,0 0-3 15,4 1 2-15,-3 2-1 16,1-1 2-16,2 2 0 15,1 1 2-15,1 0-3 16,0 0-1-16,4 2-1 16,-2 0 2-16,5 0-3 15,0 0 3-15,0 0 0 0,4 0 1 16,1 0-2-16,2 0 0 16,-2 0 1-16,1 0-2 15,5 2 2-15,-4 2 0 16,3 1-1-16,-2-2 5 0,3 5-2 15,-1-3-2-15,2 2-1 16,2-2 3-16,-2 1 0 16,1-2 2-16,2 1 2 15,-1 0-2-15,3-1-1 16,-3 1-4-16,8 1-1 16,-5-1 0-16,3 0 0 15,2 0-1-15,-1-1 1 0,2 2 0 16,-4-3-1-16,2 1 3 15,-1-3-2-15,2 5-1 16,2-5 0-16,-2 3 1 16,-1-1-1-16,2 2 1 15,0-2 0-15,-2-1 0 0,2-1 1 16,0 1-4-16,3 0 4 16,-1-2-2-16,1 0 0 15,3 0 0-15,0 0 0 16,-2 0 0-16,2 0 1 0,1 0-1 15,0 0-1-15,-2-2 2 16,6 2-2-16,-3-3 1 16,7 1 0-16,-3-4 1 15,4 1 1-15,2 0-1 16,3-2 1-16,3 3 1 0,1 1-2 16,-2 0 0-16,2 3 0 15,2 0-1-15,-4 0 2 16,4 0-1-16,-1 6 0 15,0-2 1-15,1 4 2 16,0-2-1-16,0 0 1 0,3 0 0 16,-3 1 1-1,-4-1-3-15,2 1-1 0,-4-2 0 16,-3 2 1-16,0-1-2 16,-6 1 0-16,-1-2 1 15,0 2-1-15,-5 6 0 16,-2-2 0-16,-3 1 0 0,2 2-26 15,-1 3-16-15,-4-5-29 16,-4-3-73-16</inkml:trace>
  <inkml:trace contextRef="#ctx0" brushRef="#br0" timeOffset="22374.9895">21514 11574 393 0,'0'-7'-25'0,"0"-3"33"16,0-3-5-16,0 2-12 16,5 0 4-16,-1-1 4 0,-1-1 0 15,2 1 1-15,-1-1-13 16,1 3 9-16,0-1 3 16,-4 1-2-16,3-1 3 15,-2-2-1-15,-1 1 4 0,1-1 11 16,-2-1 1-16,0 3-1 15,0 1-4-15,0-1-8 16,0 2 1-16,0 2-3 16,0 2 1-16,0-1 0 15,0 4 2-15,0 0 0 16,-3 2-3-16,-3 0 0 0,0 2 2 16,-3 11-4-16,2 3 3 15,-1 5-1-15,-2 9 0 16,1 6 0-16,1 5 0 15,1 7 1-15,2 6 0 16,5 3-2-16,0-1 2 16,5-4-1-16,9-5 0 0,4-7-1 15,3-8 0-15,6-7 0 16,0-9-2-16,7-6 2 16,-2-5 1-16,2-5-2 0,-1-1 1 15,-3-11-11-15,-5-3 12 16,-3-1 2-16,-6 0-2 15,-6 1 3-15,-7 6-2 16,-3-1 1-16,0 3 5 16,-11 2-7-16,-1 3-5 15,-5 2 0-15,0 0 10 16,0 0-3-16,3 0-1 0,2-2 0 16,4 0 2-16,3-1 0 15,3-1-1-15,2-5-2 16,0-1-4-16,10-3 7 15,5-3-2-15,1 0 0 0,2 0 0 16,4 2-1-16,-1 5 3 16,3 6-1-16,-1 3-1 15,-1 0-1-15,1 12 5 16,0 7-2-16,1 5-3 16,1 4 0-16,-1 1 0 0,2 0 0 15,2-3-21-15,-2-1-28 16,-1-7-6-16,-1-5-49 15,-7-11-17-15</inkml:trace>
  <inkml:trace contextRef="#ctx0" brushRef="#br0" timeOffset="22812.4534">22054 11747 219 0,'-7'0'173'15,"2"-9"-166"-15,3 0 3 16,2-3-10-16,2 1 2 16,8 2-3-16,7 1 7 0,0 1-1 15,3 7-6-15,1 0-3 16,-1 9-10-16,-1 6-2 16,-4 8-5-16,-1-5 11 15,-6 2 2-15,-3-5-1 16,-1-7 10-16,-4-2 0 0,0-5-3 15,0-1 9-15,-9-1-4 16,1-10-2-16,-4-3 3 16,3-6-1-16,2-3-4 15,1-6-1-15,3 1-21 16,3-2-17-16,0-1-52 0,3 6-4 16</inkml:trace>
  <inkml:trace contextRef="#ctx0" brushRef="#br0" timeOffset="23343.67">22212 11549 30 0,'11'10'20'0,"0"-2"23"16,3-1-18-16,-3-2 3 0,3 1-7 16,1-6 3-16,-1 0-13 15,1 0 3-15,2-7-7 16,0-2-8-16,-3-3 3 16,0-3-12-16,-3-1-26 15,-2 0 0-15,-8 0 18 16,-1 0 23-16,0 2 5 0,-7 5 10 15,-1 0 0-15,-7 4 17 16,3 3 17-16,1 2-12 16,2 0-21-16,3 8-7 15,1 5-10-15,5 5-1 16,0 1-1-16,0 1-1 0,7 2-1 16,6-2 0-16,1-5-2 15,4-2 3-15,2-3-6 16,-2-6 3-16,2-2-4 15,-3-2-9-15,2 0-6 16,-4-7 0-16,-1-6-11 16,-2-1 6-16,-5-4 2 0,-2 0 26 15,-1-1 5-15,-2 2 14 16,2 3 6-16,-3 0-1 16,1 5-1-16,2 4-4 15,-1 1-8-15,2 2-9 16,0 0-1-16,3 2-2 0,1 0-2 15,0 0 2-15,0 0-1 16,0-1 0-16,-2 1 0 16,2-4 1-16,-1 3-1 15,-5-5 0-15,2-1 1 16,2-2 0-16,-1-3-1 0,3-1 1 16,0 0-9-16,3-1-8 15,1 2-20-15,1-4-60 16</inkml:trace>
  <inkml:trace contextRef="#ctx0" brushRef="#br0" timeOffset="24921.8243">25062 9329 371 0,'0'-7'10'0,"0"3"13"16,4 4-24-16,3 0 0 15,3 1 2-15,5 9-2 16,1 5 0-16,0 5-1 16,3 2 1-16,-2 5-1 0,0-1-4 15,-4-1-5-15,-1-3 3 16,-7-7 3-16,0-2 2 15,-5-8-5-15,0-2 0 16,-5-3 22-16,-10 0-6 16,0-1-8-16,-9-10 2 0,6-5 6 15,-2-2 14-15,6-5 0 16,1-4-6-16,6-1-8 16,-1 1-6-16,7-1 0 15,1-1-1-15,0 5-5 16,5 3 2-16,3 4 0 0,2 3 5 15,3 5-2-15,-4 2-2 16,0 4 0-16,0 3-3 16,-6 0-4-16,2 3-4 15,-5 9-1-15,0 4 5 16,0 0 8-16,0 4 0 16,0-2-2-16,1 0-1 0,6 0-9 15,5-1-2-15,3 1 7 16,-1-3-2-16,1 5-6 15,-1-2 6-15,-4 4-1 16,0-1 0-16,-3-3-3 16,-4 6 0-16,-3-7-1 15,0 3 16-15,-12-2-1 0,-4-1 3 16,-3-1 0-16,-5 1-3 16,0-5 0-16,4-2-1 15,5-4 1-15,4-4 0 16,3-2-1-16,7 0 3 0,1-4-12 15,0-7 4-15,5-3 0 16,6-7 6-16,1-8-11 16,3-1-27-16,-1-8-1 15,3-2-7-15,-3-2 18 16,1 3 8-16,-5 5 18 16,4 4 48-16,-1 3-4 0,1 7-19 15,1 5-11-15,-1 5-9 16,2 2 3-16,-2 6 6 15,1 2-4-15,3 0 2 16,0 6-3-16,-1 8-2 16,3 1-5-16,2 4 2 0,-4-1-1 15,-2 2-2-15,-2 2 2 16,1-2-1-16,-4-4-4 16,-3 0-12-16,0 0-13 15,-3-6-9-15,-3-2 7 0,-2-2 1 16,0-3-1-16,0-3 16 15,0 0 12-15,0-4 0 16,-2-3 8-16,1-4 33 16,-3 3 13-16,4-4-1 15,0 5-13-15,0 3-17 16,0 2-7-16,7 0-11 16,2 2-1-16,-1 0-1 0,2 0 0 15,1 2 0-15,2 0 0 16,1 1-1-16,0-3 0 15,2 0 0-15,0 0-2 16,2-5-7-16,1-5-1 16,-6 0 2-16,2-2 7 0,-4-4 2 15,-4 2 1-15,0-2 0 16,-1 0 11-16,-3 0 3 16,-1-1 3-16,3 2-3 0,-3 3 5 15,0 0-7-15,1 8-4 16,1-1-2-16,-3 3-7 15,6 2-3-15,-4 0-2 16,2 7-17-16,2-3 0 16,4 6-8-16,4-6-17 15,0-2-43-15,4-2-33 16</inkml:trace>
  <inkml:trace contextRef="#ctx0" brushRef="#br0" timeOffset="25624.9082">25819 9275 256 0,'7'-9'13'16,"-1"-1"16"-16,3-2-11 15,3-1-7-15,1-2-8 0,1-1-1 16,-2 0 0-16,-2 0-1 16,-1 0-4-16,-6 3-6 15,0 1-1-15,-3 1 2 16,0 5 3-16,-4-2 2 15,-3 5 1-15,-4 3 4 0,0 0 3 16,-1 1 7-16,-2 13-6 16,-5 6 5-16,4 3-4 15,2 8-3-15,4-3 0 16,5-1 4-16,4-2-6 0,6-4-2 16,16-6 2-16,4-6-4 15,9-4 5-15,2-5-1 16,2 0 1-16,1-2-25 15,-5-8-44-15,-1-3-56 16</inkml:trace>
  <inkml:trace contextRef="#ctx0" brushRef="#br0" timeOffset="26296.7313">24245 10630 387 0,'-18'-8'5'16,"5"-7"40"-16,4 5-23 15,6 1-15-15,3 3-2 16,0 3-5-16,5 2-3 16,7 1 6-16,3 0-2 15,5 12-2-15,1 5-3 16,-1 6 0-16,0 2 1 0,-1 2 1 15,0-4-3-15,-5-2 3 16,-1-6 1-16,-4-6 2 16,-4-2-2-16,-3-3 1 15,-2-4-4-15,-2 0 5 16,-5-3 3-16,-6-8-4 0,-1-7-1 16,3-7 1-16,-4-5-1 15,5-8-1-15,1-2-1 16,3-6-2-16,3 1 0 15,3 3 1-15,0 4-2 16,0 6-2-16,11 6 6 0,-2 8 3 16,-1 5 8-16,-1 10-7 15,-2 3-3-15,-5 9-5 16,-3 16 1-16,-9 7 10 16,-6 7-3-16,0 6-2 15,0-4-6-15,4-4 0 0,5-5 4 16,7-5 1-16,2-7-9 15,2-8 1-15,7 3-2 16,5-8 3-16,1-2-10 16,2-4-28-16,3-1-27 15,0 0-4-15,-2 0-51 0</inkml:trace>
  <inkml:trace contextRef="#ctx0" brushRef="#br0" timeOffset="26593.5875">24523 10600 183 0,'10'-3'37'0,"-2"-2"-3"16,1 5-21-16,1-2-5 16,2-2-2-16,0 0-4 15,1 0 0-15,1-2 0 16,1-3-2-16,-3 0-8 16,0-2-44-16,0-4 28 15,-5 2-1-15,-4-2-1 0,-3 3 18 16,0 2 5-16,-7 0 11 15,-3 5 27-15,-5 3 3 16,1 2 1-16,-1 0-5 16,5 4-12-16,-2 9-3 15,7-1-15-15,3 3-10 0,2 0 8 16,0 3-5-16,9-6 0 16,6-4-30-16,3 1-18 15,0-9-14-15,3-4-9 16</inkml:trace>
  <inkml:trace contextRef="#ctx0" brushRef="#br0" timeOffset="26952.9303">24855 10346 289 0,'-5'0'37'0,"0"0"-12"15,3 0-19-15,0 10-5 0,2 6-1 16,0 4 0-16,2 3 0 15,7-2 0-15,1 1-2 16,5-5 0-16,-1-4-5 16,1-5-9-16,-1-8-12 15,-3 0 8-15,-5-8-4 0,-5-8 3 16,-1-9-12-16,-1-4-20 16,-13-4 20-16,-3-5 41 15,-5-4 9-15,0-2-2 16,-3 4 9-16,4 0 29 15,1 8 21-15,6 7-13 0,4 7-11 16,5 8-13-16,5 10-22 16,0 1-15-16,13 23-7 15,1 10 3-15,6 16 0 16,-1 10-15-16,3 8-28 16,0-2-41-16,-4-5-81 15</inkml:trace>
  <inkml:trace contextRef="#ctx0" brushRef="#br0" timeOffset="27437.2762">24254 10711 359 0,'-4'0'12'0,"2"-3"11"0,2 3-12 16,2 0-9-16,13 0 1 15,8 0-1-15,11 0 11 16,6 8 1-16,8 2-10 16,4 3-3-16,5 2-2 15,1-3-24-15,-2-4-81 16,-6-8-58-16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0:2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3429 5299 135 0,'-2'5'150'16,"0"-3"-142"-16,2 0-9 15,0 0-1-15,0-1 2 16,0 1 2-16,6 0 6 0,3-2-2 16,3 0-1-16,3 0-7 15,-1 0 5-15,3-2-1 16,-1-5 2-16,0-1-2 15,-4 2-2-15,-3-1 3 0,-1 0 0 16,-5 0 12-16,-1 1 10 16,-2 1-1-16,0-1-6 15,0 4-10-15,-5-1-8 16,-5 3 4-16,-4 0-6 16,-6 5-22-16,-5 12 2 15,-7 4 6-15,-8 8-14 16,-4 6 3-16,-5 1 3 0,6-2-5 15,3-6 28-15,10-4 30 16,12-10 30-16,7-9-13 16,11-5-23-16,3 0-16 15,21-16-9-15,13-9 7 16,14-7 1-16,8-10-66 0,2-2-154 16</inkml:trace>
  <inkml:trace contextRef="#ctx0" brushRef="#br0" timeOffset="3593.7172">5158 5244 156 0,'-2'0'33'0,"1"0"2"0,1 0-27 16,0 0-2-16,0 0 1 15,0 0-3-15,-2 0 0 16,2 0-3-16,0 2-1 16,-2 0 0-16,2 2 0 15,0-2 0-15,0 4-1 16,0-3-1-16,0 1-1 0,4 0 2 15,5-1 2-15,2 1 0 16,1-1 6-16,4-2 4 16,3 2-2-16,-2-3-2 15,2 0-5-15,0 0 1 16,1 0-2-16,-2 0 1 0,0 0-1 16,2 0 2-16,-3 0-1 15,-2 0-1-15,1 0 3 16,-5 0-2-16,-2 0 3 15,-4 0-1-15,-5 0-3 16,-11 9-9-16,-17 8 17 16,-15 7-22-16,-26 4-115 0</inkml:trace>
  <inkml:trace contextRef="#ctx0" brushRef="#br0" timeOffset="8312.4613">6579 5248 216 0,'0'-13'27'0,"-1"4"3"15,-6 0-14-15,2 3-4 16,2 3-3-16,-1-2-1 16,-1 4-5-16,1-2 0 15,-1 2-4-15,3 1-1 0,-2 0 1 16,-1 0 0-16,3 0-5 16,0 0 3-16,-1 0 3 15,1 0 1-15,0 0 3 16,2 0 16-16,0 0 14 15,0 0-15-15,0 0-9 16,0 0 2-16,7-4-9 0,0-1 0 16,3-2 2-16,0 1-10 15,-1 1 10-15,-2 0-5 16,-1 0 1-16,-1 4 1 16,-5-1-2-16,0 2-1 15,-1 0-10-15,-14 12 2 0,-8 4-12 16,-10 11-5-16,-13 8-28 15,-12 2-66-15</inkml:trace>
  <inkml:trace contextRef="#ctx0" brushRef="#br0" timeOffset="11234.3056">7520 5436 179 0,'-4'0'29'0,"1"0"10"15,-1 0-27-15,2 0-3 16,1 0 1-16,-1 0-4 16,0 0 0-16,2 0-4 0,-1 2-1 15,1-2-1-15,0 2 0 16,0 1 0-16,0-3 0 16,0 4-2-16,0-4 3 15,0 2-2-15,0-2 1 16,0 0 1-16,0 0 7 15,0 0 4-15,1 0 6 0,6 0 1 16,4 0-8-16,4-2-5 16,0-3 0-16,7-5-4 15,0 2 3-15,0-3-3 16,4-2 4-16,-4 1 1 16,-1-2 4-16,-1 1-1 0,1 1 2 15,-3 1-1-15,-2 1-1 16,1 3 0-16,-3 1-5 15,-2 1-3-15,0 3-2 16,-4 2 0-16,-1 0-2 16,-2 5-5-16,-3 6-33 0,-2 7-20 15,-2-6-64-15</inkml:trace>
  <inkml:trace contextRef="#ctx0" brushRef="#br0" timeOffset="12453.0558">8696 5415 166 0,'-2'0'0'0,"-3"0"11"16,3-5 0-16,0 1-1 0,0 2 11 15,-1 1-14-15,1 1-2 16,-1-3-1-16,-2 3-1 16,-2 0-1-16,2 0 0 15,-2 0-1-15,2 0 1 16,-3 4-2-16,1 0 1 16,2-1 0-16,-2-1 1 0,2 2-1 15,1-3 2-15,0 1 2 16,2-2 9-16,2 0 3 15,0 0-6-15,0 0-8 16,0 0 4-16,8-2 13 16,4-3-9-16,-1-2-2 0,5-2-1 15,0-2-3-15,-1 1-2 16,-1 1 2-16,-1-2 3 16,-3 3-2-16,-3 0 5 15,-3 3-1-15,0-1 2 16,-4 5-1-16,0-1-10 15,0 2-2-15,0 0-9 0,0 3-31 16,-4 6-36-16,-5-1-43 16</inkml:trace>
  <inkml:trace contextRef="#ctx0" brushRef="#br0" timeOffset="13359.2732">10078 5376 206 0,'0'3'43'0,"-1"-1"-8"16,-1-2-20-16,0 0-9 15,0 1-2-15,-1 3-2 16,0-2-1-16,-1 2 0 16,1-3 2-16,-2 1 1 15,2 0 0-15,1 0-1 0,-2-2 0 16,4 0 5-16,0 0 3 15,0 0 3-15,0 0 2 16,0 0 2-16,2 0-7 16,10-2-6-16,1-5-4 0,8-2-1 15,-1 1 1-15,7 0-1 16,-1 1 6-16,1-1-4 16,0 1-1-16,2 2-1 15,-2-1 2-15,2 2-3 16,-3 2 2-16,1 0-2 15,0 1 2-15,-2 1-2 0,-3 0-2 16,-5 5 1-16,-2 9-11 16,-10 2-31-16,-5 2-55 15,-8 1-84-15</inkml:trace>
  <inkml:trace contextRef="#ctx0" brushRef="#br0" timeOffset="14218.5659">10725 5536 260 0,'-5'0'4'0,"1"0"17"16,2-1 13-16,2-3-23 15,2-2-6-15,9-1-4 16,-2-1 6-16,3-2 3 16,1 2-7-16,2-2 0 15,-3 3 2-15,4-3 0 16,2 1 1-16,4 0-2 0,1-3 3 16,1 1 3-16,5-2-4 15,-5-1 4-15,1 3-4 16,0-2-2-16,-1 5-3 15,-3-1 1-15,-3 3-2 16,1 5 0-16,-7 1-2 0,-5 0-35 16,-7 1-37-16,0 3-94 15</inkml:trace>
  <inkml:trace contextRef="#ctx0" brushRef="#br0" timeOffset="14921.6798">11641 5568 116 0,'-12'-14'238'0,"2"-2"-232"16,0 0 11-16,6 4 2 15,1-3-11-15,1 2 1 16,2-1-4-16,0 0-1 15,0 0 0-15,0 0-5 16,2 1-2-16,3 0-11 16,4 1-12-16,2 0 7 0,1-1-5 15,4-1 24-15,2 0-8 16,6-4 16-16,-2 4-5 16,4-1-3-16,3 1-2 15,-2 1-11-15,0 4-69 16,-6-5-36-16</inkml:trace>
  <inkml:trace contextRef="#ctx0" brushRef="#br0" timeOffset="21202.8068">15413 6293 23 0,'0'-5'35'16,"0"1"-7"-16,-2-2 9 15,-1 3-2-15,1-1-3 16,0 1-2-16,1 0-5 0,1-2-6 15,0 4-4-15,0-1-5 16,0-2 0-16,0 1 0 16,0-1 4-16,0 1 4 15,0-1-15-15,13-1-3 16,3 1 3-16,5-3 8 16,6-1 1-16,4 0-5 15,3 1-4-15,-5 2-2 0,0-1-1 16,-7 5 0-16,-7 1-1 15,-4 0-14-15,-11 0-45 16,0 7-42-16,-20 0-76 16</inkml:trace>
  <inkml:trace contextRef="#ctx0" brushRef="#br0" timeOffset="23718.2391">5950 8028 347 0,'0'0'7'15,"-5"0"13"-15,1 0-8 16,3-2-8-16,1 1-3 0,0 1 0 16,0 0-1-16,0 0-2 15,0 0-6-15,0 0 0 16,0 1 7-16,3 3 2 15,4 1 0-15,5 2-3 16,-2-1 1-16,7-1 0 0,9 0 0 16,4 1-4-16,9-5 20 15,10 3-1-15,11-4-2 16,6 2 3-16,5 1-2 16,4-1-4-16,-4 2-6 15,-2-1-2-15,-6-1-1 16,-8-2 0-16,-8 0 1 0,-2 0 0 15,-10 0 0-15,0 1 1 16,-6 5-1-16,-8 6-2 16,-16 6-18-16,-12-1-108 15</inkml:trace>
  <inkml:trace contextRef="#ctx0" brushRef="#br0" timeOffset="26421.2639">7657 8096 127 0,'0'0'109'0,"1"-2"-90"15,-1-3-1-15,2 1-5 0,2 2-6 16,-3 2-1-16,3-1-4 15,-1 1-2-15,3 0-1 16,-1 0 1-16,3 0 1 16,-1 0-1-16,0 0 1 15,1 0-1-15,2 0 0 16,-1 0 0-16,3 0 5 0,3 0 4 16,0 0-1-16,5 0-5 15,2 0 0-15,4 1-3 16,6-1 0-16,2 0 2 15,3 0 10-15,8 0 4 16,4 0-2-16,1 0-2 16,2 0-8-16,2 0-3 0,-2 2-1 15,-2-1 1-15,-1 3-1 16,1-2 0-16,2 2 0 16,4 0-1-16,0-3 1 15,5 1 1-15,0 2-1 0,5-3 0 16,0 3 0-16,1-1 0 15,3 1 0-15,2 2-2 16,1-3-9-16,3-1-2 16,2 1 0-16,4-3 1 15,-1 2 1-15,4-2 11 0,2 0-2 16,4 0 4-16,4-2 2 16,7 1 10-16,1-1-3 15,5 0-5-15,3 0 0 16,1 1-4-16,2-2 0 15,0 3 0-15,-1-1-1 0,-2-1 0 16,-1 2 2 0,-3 0 2-16,3 0-3 0,-4 0-1 15,-2 0-1-15,-2 6 1 16,0 1-1-16,-5 1-1 16,-7 2-12-16,-2 0-1 0,-5 1 4 15,-5 3-3-15,-5 0-14 16,-8 1-42-16,-6-3-32 15</inkml:trace>
  <inkml:trace contextRef="#ctx0" brushRef="#br0" timeOffset="37873.8934">4724 11011 226 0,'-9'7'-6'0,"-3"0"17"16,5-2 0-16,2 2 0 16,4-1 4-16,1-3 3 15,0 0-3-15,0 3 0 16,3-4 0-16,8-2-3 16,5 0 0-16,2 0-2 0,4-2-3 15,-1-7-4-15,3-1 0 16,-4-3-2-16,-5 2 2 15,-1-2 6-15,-6 1 3 16,-2 3 0-16,-5 2 0 16,-1 2-1-16,0 1 0 0,0 4-5 15,0 0-4-15,-1 0-4 16,-6 6 4-16,-7 10-19 16,1 5-3-16,-9 4 6 15,-2 3 2-15,0 3 3 16,0-6 8-16,2-2 3 15,3-7-1-15,8-3 0 0,7-8 4 16,4-3-2-16,17-2-8 16,20-9 4-16,13-9 0 15,17-9-10-15,7-11-60 16,-3-7-157-16</inkml:trace>
  <inkml:trace contextRef="#ctx0" brushRef="#br0" timeOffset="39170.7343">5480 11933 277 0,'12'-13'-4'16,"8"-1"12"-16,4-4-6 0,5 1 0 16,1-5-1-16,1 1-5 15,1-1-36-15,-3 2-12 16,-5 1-6-16,-4 3-6 15</inkml:trace>
  <inkml:trace contextRef="#ctx0" brushRef="#br0" timeOffset="39326.9246">5674 11808 0 0,'-24'21'7'0,"5"3"10"16,1-1 23-16,4-8 1 15,4-3 6-15,6-5-16 16,4-6-14-16,17-1 11 0,7-3-19 15,11-11-2-15,8-4-9 16,6-11-45-16,-1-7-60 16</inkml:trace>
  <inkml:trace contextRef="#ctx0" brushRef="#br0" timeOffset="40561.602">5923 11157 128 0,'0'0'10'15,"0"0"11"-15,0 0 3 16,0 0-1-16,0 0-6 16,0 0-6-16,0 0-5 0,0 0-4 15,0 0 1-15,0 0-4 16,0-2 2-16,0 0 1 16,0 0 4-16,0-1 5 15,0-1 6-15,2-3-5 16,6 1-1-16,2 0-1 15,4 2-5-15,6-3-6 0,4 4 4 16,5-3 2-16,5 4-3 16,-2 0-2-16,4 2 2 15,-2 0-2-15,-2-2 0 16,-2 1 0-16,-1-3 1 16,-5 1-1-16,-1-1 7 0,-5 3 6 15,-2 1-1-15,-5 0-9 16,-9 7-4-16,-8 5-20 15,-31-3-91-15</inkml:trace>
  <inkml:trace contextRef="#ctx0" brushRef="#br0" timeOffset="42342.8269">7538 11255 1 0,'0'0'-1'15</inkml:trace>
  <inkml:trace contextRef="#ctx0" brushRef="#br0" timeOffset="42592.8233">7538 11255 0 0,'5'-4'41'0,"-3"2"2"15,0-1-3-15,-2 1-7 16,1-3-10-16,3 1 1 15,-1-1 7-15,4 1-7 16,-2-1-10-16,2-2-9 16,1 1-1-16,6-1-3 0,0 0 2 15,2 0-2-15,3-2 1 16,5-3 16-16,1 1 6 16,2 0-6-16,0-5-10 15,2 2 0-15,-3-2 0 16,-1-1 3-16,-1 4-5 0,-2 0-3 15,-3 2-2-15,1 6 1 16,-4 5-5-16,-8 0-33 16,-8 4-87-16,-5 2-85 15</inkml:trace>
  <inkml:trace contextRef="#ctx0" brushRef="#br0" timeOffset="44842.6497">8549 11180 40 0,'-6'0'126'0,"1"0"-110"0,0 0 8 16,1 0 5-16,2-2 5 16,2 0 0-16,0-1-3 15,6-4-17-15,6-1-4 16,10-1-2-16,5-5 6 16,8-2 4-16,6-2-6 0,0-2-4 15,3 1-4-15,0-2-1 16,-3 3-1-16,-4 2 0 15,-3 2-1-15,-5 3-1 16,-2 5 0-16,-5 6-1 16,-5 0-32-16,-9 6-23 15,-8 6-65-15</inkml:trace>
  <inkml:trace contextRef="#ctx0" brushRef="#br0" timeOffset="46108.1956">10016 11098 210 0,'-11'0'72'0,"4"0"-67"15,-1-5 11-15,7 1-4 16,-3 2-2-16,4 1-8 16,0-2-2-16,0 3-1 0,0-2-4 15,2 2-9-15,3-1-1 16,3 1 0-16,1 0-18 15,-2 0 3-15,2 0 8 0,-2 0 14 16,4-2 13-16,-3 2-3 16,2 0 1-16,2 0 4 15,-1 0-4-15,4 0-1 16,-3 0-1-16,-1 0-1 16,1 0 0-16,-1 3 0 15,-2-1 0-15,-2 1 0 0,2 0 2 16,1-1 2-16,-2 1 1 15,1-1-2-15,-2 0-1 16,6 1-1-16,-2-1 1 16,-1 0-1-16,3-2 3 15,1 0 10-15,3 0 8 16,0 0-1-16,3-6 5 16,6-2-8-16,1-3 5 0,-4 0-3 15,3 0-2-15,5-1 7 16,1 0-13-16,0 3-4 15,7 2-2-15,2 0-5 0,0 3-1 16,-3 4-1-16,-4 9-10 16,-8 9-32-16,-14 1-62 15,-12 1-168-15</inkml:trace>
  <inkml:trace contextRef="#ctx0" brushRef="#br0" timeOffset="51154.8096">7333 12791 306 0,'-4'0'35'16,"3"0"-21"-16,1 0 0 16,0 0-14-16,1 0-8 15,12 0 7-15,3 0 4 16,10 0-2-16,6 0 6 0,7-4 0 16,10-3-1-16,4-2-8 15,5 2 5-15,1 0-2 16,2 0-2-16,0 1 0 15,-1-1-2-15,-3 2 2 16,-1-4-1-16,0 5 0 0,-3-1-1 16,-2 0 4-16,-2 3 0 15,-3-2-1-15,1 1 0 16,-6-1-2-16,-5 2 1 16,-6-1-2-16,-6 1 11 15,-7 0-3-15,-5 0-1 16,-7 2 0-16,-4-1-1 0,-1 1 1 15,0 0 4-15,0 0 0 16,-8 0 8-16,-7 0-15 16,1 0-1-16,-10 0 0 15,-1 0 0-15,-5 0 1 16,-1 0-2-16,-3 0 1 0,-5 1 0 16,0 7 0-16,-5-1 0 15,-2 4 0-15,-8 3-5 16,-1 2-6-16,1 0-12 15,3-2 7-15,0 0 13 16,9-1 4-16,1-4 0 0,13-4 0 16,7-1 1-16,4-3 0 15,8 1-1-15,9-2 1 16,0 0-3-16,14 0-42 16,6 0-20-16,6 0-16 15,3 0-106-15</inkml:trace>
  <inkml:trace contextRef="#ctx0" brushRef="#br0" timeOffset="52607.9133">9524 12767 165 0,'1'0'20'16,"-1"-1"13"-16,0-1-6 15,0 0-10-15,0 0 0 16,0 0-7-16,0 2 1 0,0 0-5 16,0 0 3-16,0 0-1 15,0-1 0-15,0 1 3 16,2-2 1-16,0 0-2 16,2 2 0-16,0-2 0 15,1-1-1-15,0 3-3 16,4-2-2-16,4 2-4 0,4-2 1 15,5 2-1-15,5 0 0 16,4 0 0-16,1 0 0 16,4 0 1-16,1 2 0 15,-1 2-1-15,3-3 1 16,-2 1 0-16,2 0-2 0,3 0 0 16,3-1-1-16,-1 1 3 15,3 0-1-15,4 0 1 16,-1 0-1-16,-2-1 2 15,2 1-2-15,1 0 1 16,1 2-1-16,1-2 0 16,1 1 0-16,4 0 0 0,0 1 0 15,1 2 0-15,-1-1 0 16,1-2-1-16,2 3 2 16,-2-1-1-16,2-1 0 0,4 1 0 15,-1-1 0-15,4 1 0 16,0 0 0-16,7 1 0 15,-2-1 0-15,2 0 0 16,3 2-1-16,-3 0-1 16,1 1 2-16,2 1-2 15,0-2 0-15,0-1-1 0,5-1 2 16,2-2 1-16,3 1 0 16,2-4 1-16,3 0-2 15,2 0-3-15,0 0 6 16,2 0-2-16,2-4 0 15,-3 1 1-15,4 1 0 16,-5 0-1-16,-2 1 0 16,2-1 1-16,-5 2-1 0,0 0-1 15,-4-3 1-15,-2 3 0 16,-1 0 1-16,-4-1-1 16,-5-1 0-16,-4 0 2 0,-8 0-1 15,1 2 4-15,-9 0-2 16,-3 0 0-16,-8 0-3 15,-6 0 1-15,-6 4-2 16,-6 2 1-16,-5 4-8 16,-6 4-11-16,-10 2-6 15,-4 2-41-15,-28-2-70 0</inkml:trace>
  <inkml:trace contextRef="#ctx0" brushRef="#br0" timeOffset="56607.6169">10188 12616 137 0,'-1'-7'33'15,"-1"-2"-15"-15,2-4-8 16,0 3-10-16,0-1 0 16,0-1-2-16,0-1 4 0,3 2-2 15,-1-2 3-15,2 3 2 16,-3-1 7-16,1 4 18 16,-2-2-1-16,4 2 9 15,-4 1-13-15,0 1-4 16,0 2-4-16,0-1 1 15,0 3-6-15,0-3-4 0,0 4 3 16,0-2-5-16,0 2-3 16,0 0-3-16,0 0-2 15,0 0 2-15,0 0 2 16,0 0 0-16,0 0-1 16,0 0-2-16,0 0 2 0,0 4 0 15,0 1-1-15,0 4-2 16,0 2 3-16,0 6-2 15,0 3 2-15,0 7 0 16,0 3-2-16,-2 4 1 16,0 5-2-16,0 6 2 15,-1 3 0-15,-1 4 0 0,3 2 0 16,-3 3 1-16,2 0-1 16,-2 0 0-16,0-2 0 15,1-3 0-15,1-4 0 16,1-7 0-16,-1-7 0 0,0-6 0 15,2-6-1-15,0-10 1 16,0-4-8-16,0-7-8 16,0-1-1-16,0-11 12 15,0-14-39-15,-2-10-158 16</inkml:trace>
  <inkml:trace contextRef="#ctx0" brushRef="#br0" timeOffset="57326.3331">10126 12585 139 0,'-17'4'13'0,"1"-2"9"15,3-2-8-15,1 0-1 16,3 0 1-16,1 0 12 16,3 0-13-16,3-6 1 15,-1 5 7-15,1-3-4 0,0 1 2 16,1-1 0-16,1-2-3 16,-2 1 0-16,2-3-2 15,0 0-7-15,0-3 4 16,5 1-8-16,2-1 0 15,0-1-3-15,3 1 2 16,-2-1 0-16,3 0-1 0,0 0 0 16,1 0 0-16,2-2 3 15,0-1 0-15,-2 3 0 16,-1 1-1-16,-2 2-2 16,-1 4 0-16,0 5-2 15,1 0-3-15,2 7-7 0,0 13-9 16,5 10 2-16,2 9 0 15,3 13 7-15,2 7-24 16,-1 7-44-16,-3 5-37 16</inkml:trace>
  <inkml:trace contextRef="#ctx0" brushRef="#br0" timeOffset="61935.4628">12772 12550 206 0,'0'0'30'0,"0"0"-6"0,0 0-3 15,0 0-7-15,0-2-9 16,0 2-1-16,0 0-3 16,0 0-1-16,0-2 1 15,0 2-1-15,0 0 1 16,0 0 8-16,0 0 6 0,0 0 4 16,0-2 0-16,0 2-4 15,0 0-3-15,2 0-14 16,5 0 1-16,4 0 0 15,7 0 1-15,6 0-4 16,3 0 7-16,5 0-4 0,5-1 2 16,8-1-1-16,2 0 1 15,7-2 1-15,1 3 0 16,8-3-1-16,0 3-1 16,2-5 1-16,1 0-1 15,4 1-1-15,0 0 0 0,-2-4-2 16,3 2 6-16,-3-2-3 15,-4 2 2-15,-1-1 11 16,-4 2-4-16,-3 0-5 16,-6 1 1-16,-6 3-2 15,-3 1-1-15,-7 1 1 16,-6 0-3-16,-1 0 0 0,-5 0 0 16,-4 3 0-16,-2 2 0 15,-4 4-1-15,0 0-10 16,-9 5-20-16,-3-1-31 15,-7-4-102-15</inkml:trace>
  <inkml:trace contextRef="#ctx0" brushRef="#br0" timeOffset="66966.6051">12785 12517 143 0,'-6'0'22'15,"1"0"-6"-15,2 0-5 16,-1-1 2-16,3-1 3 0,-4-1 9 15,5-1 0-15,0 1 1 16,0-5-2-16,2-1-10 16,9 1-8-16,1-5 1 15,8 1-6-15,-2 1 0 16,5-3 0-16,1 1 1 0,-2 1-1 16,-3 1-1-16,1 2 1 15,-3 2-1-15,-2 2 1 16,-2-1 0-16,1 2 0 15,-3 4 1-15,0 0-2 16,1 0 0-16,-3 0 0 16,-2 2-2-16,-1 6-8 15,-6-1-13-15,0 3 0 0,-8 5 6 16,-4-3 15-16,-4 4 10 16,-2-4-7-16,0 3-2 15,2-5 3-15,1 3 2 16,3-4-4-16,2 0 1 0,2-2 3 15,1-2 0-15,2-1 0 16,1-1 0-16,1-1 0 16,1 0 2-16,2-2 3 15,0 0 7-15,0 0-4 0,0 0-2 16,0 0-1-16,2 0 13 16,1 0-14-16,1-2 0 15,1-2 0-15,-2 1-3 16,-1 0 1-16,1 1 0 15,-1 0 0-15,1 0 0 16,-3 1-3-16,0 1 1 0,0 0-4 16,0 0 0-16,0 0 0 15,0 0 1-15,0 0-1 16,0 0 0-16,0 0 2 16,0 0 2-16,0 0 6 15,0 0-4-15,0 0 4 0,0 0-8 16,0 0-2-16,0 0-1 15,2 0-5-15,1 0-10 16,4 0-25-16,-2 3-14 16,1-3-83-16,-5 0-99 15</inkml:trace>
  <inkml:trace contextRef="#ctx0" brushRef="#br0" timeOffset="68622.8373">12887 12548 148 0,'0'-2'30'16,"-2"-1"-6"-16,0 1-5 16,-3 0-4-16,2 2-11 15,-3 0-4-15,1 0-12 0,-3 0-10 16,-2 5 6-16,-1 3 8 15,-5 1-3-15,-2 1 3 16,-2 1-1-16,-3 0 4 16,-1 1 2-16,1-5 6 15,0 2 7-15,4-2 6 16,2-1-6-16,2-3 5 0,6-1 2 16,1-2 12-16,4 0 26 15,1 0-12-15,3 0-19 16,0-5-13-16,3-4-8 15,8-4 4-15,1 1-3 16,6-6-3-16,2-2 2 0,1-1 3 16,8-3-4-16,-2 0 2 15,2 0 1-15,0 2 1 16,0-2-1-16,-4 6-1 16,-3 2-2-16,-1 4-1 15,-7 1-1-15,-1 6 1 16,-6 3-1-16,-6 0-2 0,-1 2-3 15,0 0-9-15,-12 7-2 16,-5 6 16-16,-7 4 0 16,-8 8 0-16,-3 3-10 15,-3 5-22-15,3 1-18 16,-3-2-47-16,2-3-21 0</inkml:trace>
  <inkml:trace contextRef="#ctx0" brushRef="#br0" timeOffset="69200.93">12744 12693 66 0,'-13'0'87'0,"2"0"-71"16,4 0-6-16,0 0 5 16,4 0 33-16,3 0-17 0,0 0-15 15,0 0-5-15,0 0 1 16,0 0 4-16,0 0-14 16,12-2-5-16,0-4-47 15,6 1-17-15,4 0 65 16,1-4-12-16,4 4-4 0,0-1 9 15,2 2-20-15,-2-1-12 16,-2 0-36-16</inkml:trace>
  <inkml:trace contextRef="#ctx0" brushRef="#br0" timeOffset="70091.6192">13431 12569 93 0,'-5'0'18'0,"0"0"-12"0,-2 0-4 16,1 0 1-16,0 0-3 15,1 0-3-15,2 0-11 16,-1 0-20-16,2-2-4 16,-1-1 39-16,-2 0 31 0,4-1 18 15,-3 1-10-15,3-3-1 16,-3 4-3-16,4-1-3 15,0-1-9-15,0 2-14 16,0-1-1-16,0-1-12 16,7 1 9-16,3-3-6 15,2 1 2-15,3 0-1 0,2-1 3 16,1 1-1-16,0-1 2 16,0 1-3-16,0 0 1 15,0 0-3-15,-1-1 0 16,-3 2 0-16,-2 2 0 15,-3 1-6-15,-2 1-21 16,-3 0-35-16,-2 0-17 0,-2 0-13 16</inkml:trace>
  <inkml:trace contextRef="#ctx0" brushRef="#br0" timeOffset="70388.4698">13411 12614 264 0,'0'0'74'0,"-2"0"-37"16,2 0-21-16,0 0-6 15,0 0-10-15,6-3 0 16,1 1 0-16,2-2 1 0,2 0 0 15,-2 1-10 1,3-1 8-16,0 1-4 0,-2-3 7 16,2 3-3-16,0 1-12 15,-2 1-9-15,-1-1-12 16,1 2-2-16,-5 0-40 16,-2 0 0-16,-3 0-21 0</inkml:trace>
  <inkml:trace contextRef="#ctx0" brushRef="#br0" timeOffset="70685.3306">13448 12600 155 0,'0'0'150'0,"0"-7"-112"15,0-2-4-15,3 2-10 16,4 1-18-16,4-1-6 16,3 2-3-16,2-2-9 0,1 3-6 15,0-1-16-15,0 1-3 16,-2 0-20-16,-5 3-4 15,-5-3 12-15,-1 4-12 16</inkml:trace>
  <inkml:trace contextRef="#ctx0" brushRef="#br0" timeOffset="70982.2368">13475 12493 81 0,'-3'-6'58'16,"1"1"-34"-16,-1 0 16 16,1 1-1-16,2 2-2 0,0 0 0 15,-2 2-9-15,2 0-17 16,0 0-10-16,-1 11-8 15,-1 7 6-15,0 5-1 16,-1 10 3-16,1 4-1 0,0 4-11 16,0 5-20-16,1 1-37 15,-1-5-16-15</inkml:trace>
  <inkml:trace contextRef="#ctx0" brushRef="#br0" timeOffset="112683.6325">25098 12484 178 0,'-2'0'119'16,"-1"0"-109"-16,1 0 13 15,2-2-17-15,0 0-2 16,0 1-5-16,9-3 2 16,7-2-6-16,9 1 9 15,3-2-4-15,13-2 6 0,1 0-9 16,4-1 5-16,3-2-16 16,-1 4-23-16,-1-3-7 15,-3 2 13-15,-5 2 20 16,-6 2 4-16,-5 3 13 15,-4 2-5-15,-8 0-8 0,-11 4-52 16</inkml:trace>
  <inkml:trace contextRef="#ctx0" brushRef="#br0" timeOffset="114746.0065">21124 11665 240 0,'-5'0'-12'0,"0"-5"25"16,-2-2-1-16,4 1-1 0,-1 1-4 16,1-2 0-16,1 1 2 15,1 1-4-15,-1 0 0 16,2 0 0-16,-2 0 8 15,2 2-2-15,0 1-2 0,0 1 2 16,0-1-6-16,0 2-1 16,0 0-3-16,0 0-1 15,0 0 0-15,0 0 0 16,0 0-1-16,0 0 1 16,4 5-1-16,-1 3-2 0,2 0 3 15,2 3 0-15,-2 0 4 16,0 1 0-16,0 1 0 15,0-3-4-15,2 3 1 16,-3-2-1-16,2-4 1 16,-1-2-1-16,-3-1 1 0,3-2 2 15,-3-2 0-15,3 0 11 16,2-4 13-16,4-7-8 16,2-3-2-16,5-6-8 15,4-3-3-15,4-4 0 16,9-1 1-16,4-4-3 15,2-4-3-15,0 2 0 0,1 1-2 16,-5 0 0-16,-3 1-18 16,-3 2-19-16,-7 3-43 15,-11 0-94-15</inkml:trace>
  <inkml:trace contextRef="#ctx0" brushRef="#br0" timeOffset="115480.3042">24256 9939 388 0,'2'-13'-13'0,"-2"-5"34"16,0 2-5-16,0 2-4 16,3 3-6-16,-1 1 1 15,3-2-4-15,-1 6-3 16,1 0 0-16,3 3-2 0,-1 3 0 16,3 0 0-16,3 0-2 15,-2 10 0-15,1 5-1 16,-1 3-2-16,0 1 4 15,-1-1 3-15,-2 0 0 16,-1-4 1-16,-2-1-1 0,2-6 0 16,-3-4 0-16,1 1 1 15,1-2-2-15,-1-2 2 16,2 0 0-16,2 0 5 16,4-6 3-16,3-1 0 15,7-7-1-15,3-2-1 0,6-4 2 16,9 1-5-16,4-5-4 15,5-1 0-15,6 4-4 16,3-3-19-16,2 2-23 16,0-6-49-16,0-2-64 15</inkml:trace>
  <inkml:trace contextRef="#ctx0" brushRef="#br0" timeOffset="116323.9897">27768 10705 348 0,'-9'-16'-2'0,"0"-1"29"16,4-3 4-16,0 5-11 16,-1 3-4-16,2 2-1 15,0-1-6-15,3 4-2 16,-1 2-2-16,0 1-4 0,2 2-1 15,-2 2 0-15,2 0-3 16,0 0-8-16,0 6-2 16,0 2 12-16,0 7 1 15,0-2 1-15,0 1-1 16,0-4-1-16,0 2 1 16,0-1-1-16,0-4-1 0,2-2-3 15,0 1 0-15,3-2 1 16,1-2-1-16,3-1 1 15,3-1 2-15,7 0 6 16,4-4 1-16,8-10-6 16,4 0 5-16,6-5 1 0,2-2-5 15,6-3 3-15,0 0-1 16,-3-1 2-16,1 2 0 16,-4 1 1-16,-4 2-3 15,-2 4-1-15,-11 2-1 16,-2 6-2-16,-4 5-8 15,-6 3-15-15,-5 3-44 0,-7 5-69 16</inkml:trace>
  <inkml:trace contextRef="#ctx0" brushRef="#br0" timeOffset="116995.8203">27675 12386 170 0,'0'-6'113'0,"0"-2"-107"16,-3 0 15-16,0 3 2 16,1 1-1-16,2 1-11 15,-2-1-3-15,2 3-4 0,0-2-3 16,0 3-1-16,0 0 0 15,0 0-1-15,0 4-3 16,0 7 2-16,0-2 2 16,0 3 0-16,0 2 1 15,0-1-2-15,0-4 2 16,2 2 0-16,3-4 1 0,-2-6 1 16,2 1 3-16,2-2 14 15,5-5 6-15,10-11-6 16,5-3-9-16,11-6-6 15,5-3-5-15,5 0-1 16,3 2-6-16,-3 2-23 0,-1 5-17 16,-8 4 5-16,-10 5-49 15,-9 0-7-15</inkml:trace>
  <inkml:trace contextRef="#ctx0" brushRef="#br0" timeOffset="117573.909">27056 13677 330 0,'-5'0'18'0,"2"0"8"16,1-2-10-16,2 0-3 0,0 2-7 16,0-1-5-16,0-1-1 15,0 2 0-15,0 0 2 16,0 0-3-16,3 0-2 15,1 3 0-15,0 7 2 0,2 0 0 16,-3-1 0-16,1 2 2 16,-1-4 0-16,2 2-1 15,-3-4 0-15,3 1 2 16,3-5 2-16,-1-1 7 16,9 0 9-16,7-14 12 0,11-4-14 15,15-12-13-15,16-8-4 16,14-8-5-16,7-13-62 15,5-15-148-15</inkml:trace>
  <inkml:trace contextRef="#ctx0" brushRef="#br0" timeOffset="121683.0276">21167 11497 240 0,'0'-12'38'0,"0"-2"-30"0,0 2 16 15,0 2-16-15,0 3-5 16,0 2 0-16,0-1-3 16,0 5 1-16,0-1-3 15,3 2-17-15,2 0-42 0,0 0 18 16,5 0 1-16,-3 0-22 15</inkml:trace>
  <inkml:trace contextRef="#ctx0" brushRef="#br0" timeOffset="184867.3466">29278 13668 255 0,'-1'0'16'0,"1"0"37"15,0 0-36-15,0 0-19 16,0 0-5-16,0 0 18 0,1 0-12 16,5 0 8-16,-3 0-6 15,1 0 2-15,1 0-2 16,3-2 0-16,-1 1 1 16,3-3 2-16,5-1 5 15,2-3-1-15,7 0 2 16,0-3-2-16,8-3-3 0,-3 1-2 15,3-1-1-15,0 2-2 16,-1 1 0-16,-2 2-1 16,-1 5-11-16,-3 3-18 15,-9 0-47-15,-5-6-93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1:5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18462 5324 251 0,'6'0'36'0,"1"-3"4"16,0-5-14-16,8 1-16 15,4 3-4-15,5-2-3 0,8 0-3 16,6 2 1-16,7 0 1 16,0 1-2-16,3 2 1 15,0-1-1-15,1 0 0 16,-4-1 0-16,-2-1 2 15,-2 0 7-15,-3 1 8 0,-1-1-2 16,-3 1-3-16,-8 2-3 16,-1 1-7-16,-5 0-1 15,-8 2-2-15,-12 5-54 16,-15-5-145-16</inkml:trace>
  <inkml:trace contextRef="#ctx0" brushRef="#br0" timeOffset="14436.5276">6364 6799 163 0,'-2'-7'15'0,"-2"0"30"16,2 0-19-16,0 0-6 15,2 1-5-15,0 3-2 16,0-3-12-16,0 1-2 0,0 1-1 15,2-1 2-15,4 3 2 16,-1-3 1-16,2 1-1 16,0-1 8-16,3 1-1 15,0-1 5-15,2 3-5 16,5 1-5-16,0-1-2 0,4 0-1 16,2 2 6-16,4 0-6 15,2 0 1-15,3 0 0 16,2 0-2-16,2 2 0 15,2 0 0-15,2 1 0 16,2 1 1-16,5-1-2 16,2 1-1-16,1-3 2 15,3 3 2-15,5-2-2 0,5 2 6 16,-1-3-3-16,7 3-2 16,1 1 0-16,2 0 0 15,-1 3 0-15,2-5-1 16,3 3-2-16,2-1 5 0,1-2-3 15,4 1-5-15,-1-2 10 16,0-2-5-16,5 0 0 16,-6 0 2-16,1 0-2 15,-4 0 0-15,-3 0 0 16,-3 0-2-16,-4 0 2 16,-5-2 1-16,-7 8 0 0,-8-1-1 15,-1 4 1-15,-11 3-1 16,-8 6-2-16,-11 2-46 15,-17-1-55-15</inkml:trace>
  <inkml:trace contextRef="#ctx0" brushRef="#br0" timeOffset="45684.9033">10687 7564 286 0,'-3'0'11'16,"-1"-3"4"-16,1-1 7 15,1 3-12-15,2 1-3 16,-2 0 2-16,1 0-3 0,1 0-1 16,0 0-6-16,0 0-3 15,1 0 1-15,10 1 3 16,3 3 0-16,4-1 3 15,4 1 0-15,2-1-4 16,3 1 2-16,2-2 0 16,5 2-2-16,5-1 2 0,0 1 0 15,2-3 2-15,4 6-5 16,2-2 4-16,3 0 0 16,3 0-3-16,1 0 3 15,4-1-2-15,5 1 0 16,0-3 0-16,3 2-3 0,6-4 4 15,0 1 1-15,1-1-2 16,1 0 1-16,3 0 0 16,1 0 0-16,0 0-1 15,0 0-1-15,3 0 1 16,-4 0 1-16,6-1-1 16,-5-3 1-16,3-3-3 0,2 0 4 15,-3 0-1-15,3-3-1 16,-1 2 3-16,-6 1-1 15,0 0-2-15,-3-3-1 16,-6 5 4-16,-4 0-5 0,-4 0 4 16,-5 1 0-16,-4 0 3 15,-5 1 1-15,-2-1-5 16,-5 2 0-16,-4-1 0 16,-8 3 0-16,-6 0-2 15,-13 0 0-15,-7 5-21 16,-32 0-81-16</inkml:trace>
  <inkml:trace contextRef="#ctx0" brushRef="#br0" timeOffset="47200.7137">14397 7650 140 0,'11'0'145'16,"0"-4"-116"-16,4-4-12 15,2-3 3-15,7 0-6 16,1 1-8-16,4-5-2 15,-1 3-2-15,5-1-2 0,4 1 2 16,-1-3 1-16,3 1-1 16,1 0 0-16,-4-2-1 15,-2 5-3-15,-5-1-4 16,-9 3-1-16,-8 2 5 16,-5 3 2-16,-7 1 2 0,-5 3 4 15,-17 3 3-15,-15 13-20 16,-17 7-19-16,-15 8-10 15,-17 3-108-15</inkml:trace>
  <inkml:trace contextRef="#ctx0" brushRef="#br0" timeOffset="49700.7707">14665 7333 123 0,'3'-4'5'16,"-1"2"-1"-16,4-1-1 15,-2 1-1-15,-1 2 2 0,4-2-1 16,0 2-2-16,-2 0-6 15,0 0-24-15,-2 0-44 16</inkml:trace>
  <inkml:trace contextRef="#ctx0" brushRef="#br0" timeOffset="51200.791">14873 7113 152 0,'0'-2'5'0,"0"2"0"15,0 0-4-15,0 0-2 16,0 0-23-16,0 0 0 15,0 0-12-15,0 0-22 16</inkml:trace>
  <inkml:trace contextRef="#ctx0" brushRef="#br0" timeOffset="54575.6922">14468 7621 163 0,'7'0'86'15,"3"-1"-62"-15,-2-5-13 16,6 1 12-16,2 2-6 16,4-2-2-16,5-1-6 15,4 0-3-15,6 3-3 0,3-4-2 16,6 3-1-16,4-3 1 16,6 0-2-16,3 2 1 15,3-2-1-15,1-3 1 16,3 0 1-16,1 1-1 15,-4 0 0-15,0 0 1 16,-5 0-1-16,0 2 0 0,-5-2 2 16,-2 2 6-16,-5 1 1 15,2-1 9-15,-5 4-13 16,-4-2-3-16,-5 3 1 16,-1 2-2-16,-6 0-2 0,-5 0 1 15,-6 4-3-15,-4 8-10 16,-10 6-26-16,-2-2-51 15,-23 1-122-15</inkml:trace>
  <inkml:trace contextRef="#ctx0" brushRef="#br0" timeOffset="59294.1071">8522 6826 311 0,'-5'-4'8'0,"0"-4"14"15,5 2-9-15,0-1-4 16,5 2-8-16,7-2-2 0,0-3 8 15,8 3-7-15,2 0 1 16,-1 2 0-16,4-1-2 16,1 1-4-16,4 0-7 15,-1 1 1-15,2-1 1 16,3-2 5-16,1-4 2 0,1 3-3 16,3-4 18-16,0 3-5 15,-2-3-2-15,-3 1-2 16,-1 5-1-16,-5-4-2 15,-2 3 1-15,-3 3-5 16,-4 0 8-16,-5 0-3 16,-4 4 0-16,-3-2-4 0,-5 2 0 15,-2 0-14-15,-4 0 2 16,-10 10 25-16,-8-2-12 16,-3 6-28-16,-2 2-39 15,-1-2-5-15,3-1-50 0</inkml:trace>
  <inkml:trace contextRef="#ctx0" brushRef="#br0" timeOffset="60918.9779">20553 7652 138 0,'0'0'205'16,"0"-4"-192"-16,0-1-6 15,8 1-6-15,2 1 6 16,2-2-6-16,3 3 1 0,1 0-2 16,5 0-10-16,0 2 19 15,-2 0-8-15,6 0 0 16,-1 0-1-16,3 0 0 15,3 0 1-15,1 0-1 16,3 0 0-16,3 2 0 0,4 0 1 16,3 0-2-16,0-2 3 15,5 1-2-15,2 1 0 16,0 0 1-16,2-2-1 16,3 0 0-16,1 2 0 15,0-2 1-15,2 0-1 16,2 0 0-16,2 1-1 15,4-1 1-15,3 0 1 0,-2 2-2 16,5-2 1-16,1 0 0 16,1 0 0-16,0 0 0 15,0 0-1-15,-4 0 2 16,3 0-1-16,-2 0 0 0,-2 0 1 16,-1-2-1-16,-1 1-1 15,-6 1 2-15,0-2 0 16,-7 2-1-16,-3-2 5 15,0 2-1-15,-5 0 0 16,-6 0-2-16,-2 0-2 16,-6 0 1-16,-1 4 0 0,-3-3-2 15,-6 5 1-15,-1-3 0 16,-4 5-1-16,-2-1-4 16,-4 0-15-16,-3 0-20 15,-4-2-60-15,-5-5-81 0</inkml:trace>
  <inkml:trace contextRef="#ctx0" brushRef="#br0" timeOffset="61825.2158">20515 6700 299 0,'10'6'-10'0,"-3"-3"12"16,-2 2-3-16,0-1 2 16,2 7 0-16,0 2 4 15,1-1 1-15,-3 5 2 16,2 1-9-16,-2 4 7 16,1 3-3-16,3 4 4 0,0 2-2 15,0 2 4-15,4 6 1 16,-1 4 4-16,3 6-3 15,-1 6-1-15,2 7-5 16,-3 2-1-16,-1 4-2 16,-3 0-1-16,-3 2 3 0,-5-3-2 15,1 0-1-15,-2-5 1 16,2-5-1-16,0-4 0 16,3-6 0-16,0-4 0 15,5-8-1-15,-2-3 1 16,3-6-2-16,2-2-4 0,-4-6-37 15,-2-10-49-15,-1-8-87 16</inkml:trace>
  <inkml:trace contextRef="#ctx0" brushRef="#br0" timeOffset="63043.8366">20301 6785 222 0,'31'0'6'0,"5"0"17"15,9-4-10-15,6 2 11 16,9 1-13-16,3-3-5 16,6-2 4-16,4 3-2 15,5 0-1-15,0-3-4 0,5 1-1 16,5-2-1-16,2 2 1 15,7-3-2-15,-2-1-2 16,3 1 5-16,3 0-2 16,3-2 6-16,2 2-5 15,2-4 13-15,3 1-8 16,1 0-4-16,-3 1-4 16,-5 0 1-16,2-3 5 0,-8 1-5 15,-4-1 11-15,-3-1-3 16,-8 0 2-16,-3 3 2 15,-5 0-6-15,-9 0 5 16,-1 4-7-16,-4 0-3 0,-7 3-1 16,-4-1 3-16,-3 3-7 15,-9 2 6-15,-6 0-1 16,-7 0-1-16,-4 0-1 16,-6 0 1-16,-2 4-1 15,-5 3-1-15,2 2-4 0,-3 1 0 16,-5 3 1-16,1 1-3 15,-3 7 3-15,0-3 4 16,0 2-1-16,0 4 6 16,-3 2-4-16,-3 4 1 15,0 2-1-15,-1 2 1 16,0 5-2-16,-1 3 0 0,1 2 1 16,-3 5 1-16,-2 0 0 15,2 1-1-15,0 2 1 16,1 3-1-16,0-1 0 15,0-3 0-15,2-1 0 16,0-1 0-16,-2-3 0 0,1-3 1 16,3-4-1-16,-2-1 0 15,2 1 0-15,-1-5 0 16,-1-2 0-16,3-3 0 16,-1-3 0-16,0-2 0 0,1-5 0 15,-1-2 0-15,0-5 1 16,2 2-3-16,-2-5-6 15,0-2 13-15,-2-2-4 16,-1 1 2-16,-3-3 2 16,-1-1-1-16,-5 0 0 15,-2-2-2-15,-4 0-2 0,-3 0 2 16,-4 0-1-16,-8 0-1 16,-2 0 0-16,-6 0 1 15,-8 0-2-15,-9 0 2 16,-8 0-3-16,-9 0 3 15,-6 1 0-15,-9 3-2 16,-11 2 2-16,-9-1-2 0,-4 2 1 16,-8 1-1-16,-4 5 1 15,-5-1 0-15,-6 4 1 16,1 3-2-16,-5 2-8 16,-5 1-21-16,0 10-4 0,-3-2-19 15,1 0-44-15,-2-4-55 16</inkml:trace>
  <inkml:trace contextRef="#ctx0" brushRef="#br0" timeOffset="66481.1273">22032 7616 235 0,'5'-7'11'16,"-2"-1"17"-16,2-4 7 15,4 7-11-15,1-2-8 16,7 1-5-16,5-1-3 0,8 2-5 16,1 2-3-16,5 1 0 15,5 0 1-15,2 2-1 16,0 0 0-16,2-1-3 16,-2 1-1-16,2-2 0 15,-3 0 2-15,-3 0 3 16,0-2-1-16,-1 4 0 15,-3 0 0-15,-1 0-14 0,-4 0-19 16,-6 10-7-16,-3-2-28 16,-8 4 8-16,-12 3-50 15</inkml:trace>
  <inkml:trace contextRef="#ctx0" brushRef="#br0" timeOffset="66699.8219">22366 7868 349 0,'20'-15'1'16,"6"0"5"-16,9-3-6 15,12 0 2-15,10 2-7 16,10-2 9-16,9 0-8 0,-3 2-37 15,-5-4-99-15</inkml:trace>
  <inkml:trace contextRef="#ctx0" brushRef="#br0" timeOffset="69621.4896">21614 7695 226 0,'0'-7'100'0,"0"0"-81"0,0 1 5 15,0 2-13-15,-1 3-4 16,-3-3-5-16,-2 2 1 15,-1 1-2-15,-2 1 0 16,-3 0 1-16,-3 0-4 16,-5 5 0-16,-6 8-1 15,-4 2 1-15,-7 5-4 0,-4 2 1 16,-5 3 2-16,-5 0 0 16,-3 0 2-16,-2 1 2 15,-5-1-1-15,-2-1 0 16,-5-4 0-16,-3 0 0 15,-5-3-1-15,-3-2 1 0,-7-1 0 16,-4-5 1-16,-3 1 0 16,-9-1-2-16,-1-3 3 15,1-2 3-15,-2 1 0 16,-1-1 0-16,5-4-1 16,-1 0-1-16,3 0 4 15,2-4-3-15,1-5 2 0,5-1 2 16,3-3-4-16,-5-1-3 15,4 0 0-15,-7 2-1 16,0-1 0-16,-5 5 0 16,-2-2 0-16,2 6 1 15,-7 1-2-15,7-1-3 0,-2 1 3 16,5-1 0-16,-4 1 1 16,4-1 0-16,2 3 0 15,2-4 0-15,-2 2 1 16,5 0-1-16,-4-3 1 15,6-1-2-15,-2 0 2 0,7 0 0 16,2-1 0-16,1-2-1 16,7 2 1-16,0-3-1 15,4 1-1-15,1 0 2 16,5-3-2-16,2 1 1 16,1-3 0-16,5 1 0 15,3 0 0-15,2 0-1 0,1-1 1 16,2 3 1-16,5-2-1 15,2 3-1-15,6 0 1 16,3 2-6-16,2 1-11 16,7 1 0-16,-2 1-8 0,2 1-56 15,7-6-27-15</inkml:trace>
  <inkml:trace contextRef="#ctx0" brushRef="#br0" timeOffset="70090.2241">16195 7329 354 0,'-7'0'3'15,"-3"0"-2"-15,3 2-1 16,0 3 0-16,0 4 0 16,-6 0 2-16,1 5-1 15,-5 2 1-15,-2 4-2 16,-2 0 1-16,-5 3 0 0,-1 2-1 15,-2 0 0-15,1 3 1 16,0 1-1-16,1-2 2 16,3-1-1-16,6-2 3 15,6-5 1-15,3-1-1 0,9-2-2 16,0-2-2-16,3 2 0 16,13 1 1-16,8-2 0 15,4 7 4-15,12-1-7 16,7 4 4-16,10 7-1 15,0 2 3-15,1 4-73 16,-4-3-210-16</inkml:trace>
  <inkml:trace contextRef="#ctx0" brushRef="#br0" timeOffset="110900.194">23016 10301 153 0,'-1'0'103'15,"-12"0"-73"-15,10-8 14 16,-1 5-11-16,3-1-10 16,-1 1-10-16,2-1-3 0,-3 3-3 15,3-1-2-15,-2 0-4 16,2 2 0-16,-1-1 1 16,1 1-1-16,0 0 0 15,0 0-1-15,0 0-1 16,0 0-3-16,0 0-4 15,9 6 8-15,2 1 2 16,3 4-2-16,1 0 3 0,0-1-2 16,5 3-2-16,0-2 2 15,0 0-1-15,0-3-1 16,0 1 0-16,1 0 4 16,1 0-2-16,-2-1 0 0,-1 0 0 15,3-1-1-15,-2 0 1 16,-1 0-1-16,1 3 0 15,-3-5-1-15,-5 1-3 16,-5-3-6-16,0-2 1 16,-6 1 4-16,4 0-1 15,-5-2 4-15,0 0 0 0,0 2-2 16,0-2-3-16,0 2-24 16,0-2-38-16,-5 0-36 15</inkml:trace>
  <inkml:trace contextRef="#ctx0" brushRef="#br0" timeOffset="111337.6611">23245 10165 127 0,'-7'-7'198'0,"1"2"-176"15,2-1 3-15,3 5-20 0,-1 1-3 16,2 0-2-16,-4 0-1 16,4 5-11-16,-3 4 4 15,-1 5-1-15,1 4 2 16,-5 1 0-16,1 3 5 15,-2 0 2-15,-1 1 0 0,-2 0 1 16,4-2-1-16,-4 0 5 16,2 1 1-16,-2-2 5 15,3-1-2-15,-1-5-4 16,2 4-2-16,2-5 0 16,0-1 0-16,1 2 2 0,2-3-1 15,-3 0-3-15,3 2 0 16,-1 1-1-16,1 2 0 15,-2-1-14-15,-3 2-23 16,-1-3-64-16,-1-4-70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4:18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5060 379 0,'0'2'8'0,"0"-2"-5"16,0 4-6-16,0 0 2 15,5 0-1-15,2 1 0 16,2 5 1-16,2-3 0 16,-2 1 2-16,5 2-2 0,-3 0 3 15,1 3-2-15,1-1 0 16,0 5 2-16,-3 2-1 15,3 2-1-15,-1-1 2 16,0 2-2-16,0-5 0 16,0-3 0-16,-2-5 0 0,2-3-3 15,3-6-4-15,-3 0 8 16,2-16 14-16,4-6 1 16,1-8-5-16,-2-10-1 15,3-4-2-15,1-7 0 16,6-6 5-16,4-3 0 15,1-2 4-15,5 0-1 0,0-1-2 16,4 3-5-16,4 1-6 16,-2 1-3-16,2 5 1 15,0 5-2-15,-4 8 1 16,1 7-1-16,-5 10-9 16,-3 6-29-16,-5 12-17 0,-15 5-84 15</inkml:trace>
  <inkml:trace contextRef="#ctx0" brushRef="#br0" timeOffset="5609.2917">8807 5009 267 0,'-3'0'3'16,"-4"0"9"-16,-1-2-7 0,3 2-1 15,1 0 6-15,1 0 9 16,1 0 12-16,-1 0-7 15,3 0-13-15,0 0-11 16,0 0-5-16,0 0 5 16,0 5 0-16,0 0 3 15,0 4-2-15,-2 2 1 0,0 4-1 16,-1-1 0-16,-2 1 0 16,5 2 0-16,0-3-1 15,0 2 0-15,0-3 0 16,8-1 0-16,-1 1 0 0,-2-3 0 15,2-1 0-15,-3-2 1 16,0-1 0-16,0-2 2 16,-1-2-1-16,-1 0 2 15,0 0-1-15,3 0 0 16,2-2-5-16,4 0 8 0,1 0 4 16,5-8 2-1,2-5 0-15,1-3-1 0,4-3-2 16,-3-3 1-16,4-2-5 15,0-5 5-15,4-2 0 16,2-7-4-16,4-2-2 16,6-9-4-16,7-1 1 15,7-1-1-15,8-5-3 0,3 6-26 16,1 2-17-16,-6 1-73 16</inkml:trace>
  <inkml:trace contextRef="#ctx0" brushRef="#br0" timeOffset="8953.1191">4961 7288 297 0,'3'-13'-16'0,"3"-1"45"0,2 0-18 16,4 3-7-16,0-1-1 15,4 3 0-15,5-4 2 16,-2 2 0-16,4 3-4 16,-1-1 0-16,1 0-2 0,-3 2 2 15,2 1-1-15,-3-1 1 16,1 2 2-16,-5 1-1 16,-1 1 0-16,-4 1 0 15,0 0-1-15,-5 1 0 16,-1 1-1-16,-4 0 0 0,0 0-2 15,0 0 3-15,-9 0 4 16,-10 5 0-16,-1 2-5 16,-6 0 0-16,-4 2 1 15,-1-2 2-15,1 0-3 16,-3-2 1-16,5 3 0 0,-1-1 2 16,3 0 1-16,5-2 0 15,5 1-1-15,5-1-3 16,5-1 0-16,5-1-2 15,1-1-14-15,10 0-9 16,10-2-2-16,9 0 8 16,3-4-8-16,6-5-37 0,4-7-22 15</inkml:trace>
  <inkml:trace contextRef="#ctx0" brushRef="#br0" timeOffset="9984.3484">6356 7374 152 0,'-2'0'10'0,"-1"0"26"15,1 0-12-15,0 0-6 16,2-2-13-16,0 2-3 16,-2-2-2-16,2 2-1 0,0 0-4 15,0-2 1-15,-1 1 4 16,1-3 1-16,0 2 16 16,0 0 1-16,0-1 6 15,0-1-9-15,5 3-7 16,5-3-2-16,3-2 4 15,3-1 2-15,4-2 0 0,2 2-7 16,3-2-2-16,1 1-1 16,2 2-2-16,-1 2 1 15,1 1-1-15,-1 3-14 16,-1-2-42-16,-7 2-58 16</inkml:trace>
  <inkml:trace contextRef="#ctx0" brushRef="#br0" timeOffset="15984.0317">19073 6564 227 0,'0'-5'37'0,"0"-2"-31"16,-2 2 3-16,0 2-2 15,-1 3-1-15,-4-2-1 0,4 2-2 16,-9 0-2-16,3 4-2 16,-3 6-2-16,-4-2 1 15,0 4 2-15,-1 0 0 16,0-3 3-16,0 3 4 0,1 0 3 16,0 2 0-16,-1 4-5 15,2 3-3-15,-2 4 1 16,2 4 1-16,-2 1-2 15,3 2 0-15,1 6 1 16,1-1 0-16,1 2-2 0,2 4-1 16,3 5 1-16,3 0-1 15,3 6 0-15,0 3-1 16,9 0 1-16,4 2 0 16,2-2 1-16,6-7-2 15,0-7-3-15,2-7-10 16,2-11 3-16,1-11 2 0,1-3 11 15,5-11-2-15,4 0-1 16,6-9 7-16,6-9-2 16,2-7-1-16,2-5-6 15,-4-4 11-15,1-4-9 0,-6-3 1 16,-5-3-3-16,-8-3 1 16,-6-5 4-16,-6-1 5 15,-4-4 10-15,-5 0 3 16,-8 0 2-16,-1-1 0 15,0 5-5-15,-5-1 6 16,-5 6-8-16,-12 5 1 16,-2-1-7-16,-8 7-5 0,-11 6-2 15,-19 14 3-15,-20 14-32 16,-23 4-48-16,-24 20-112 16</inkml:trace>
  <inkml:trace contextRef="#ctx0" brushRef="#br0" timeOffset="18030.7579">20199 5240 228 0,'-1'-9'28'0,"-3"-1"5"0,1 0-6 16,1 5-13-16,-1 1-9 16,1 0-5-16,1 2-10 15,-3 2-22-15,1 0-5 16,-4 0-8-16,0 0 38 15,-6 3 9-15,-1 9 3 16,-5 5 0-16,-1 7-3 0,-4 5-1 16,-3 5 0-16,-2 9 19 15,2 3-6-15,2 6-3 16,6 5 3-16,4 7-6 16,6 2-4-16,7 4 0 15,2 1-6-15,12-1 4 16,9-1-2-16,2 3-3 0,6-1 4 15,-1 1-1-15,5-1 2 16,3-3-8-16,1-6 1 16,6-16-11-16,4-15 4 15,7-17 4-15,5-14 14 0,4-18-4 16,7-21 15-16,3-14-11 16,-3-14-6-16,-1-11 7 15,-6-9 4-15,-12-8 4 16,-7-7-4-16,-15-3 1 15,-12 1 13-15,-12 1-8 16,-5 3 5-16,-20 6 0 0,-14 11-9 16,-14 5-9-16,-9 10-2 15,-4 15 11-15,-2 12-2 16,4 13-5-16,-3 14 0 16,6 14-3-16,2 9-3 15,0 28-40-15,-2 9-54 16,2 9-17-16,6 4-108 0</inkml:trace>
  <inkml:trace contextRef="#ctx0" brushRef="#br0" timeOffset="21858.634">19453 7472 193 0,'-7'0'20'0,"4"0"-4"16,-1-4 1-16,3 2-6 15,-1 0-7-15,2 1-3 16,-2 1 1-16,2 0-2 0,0 0 0 16,0 0-2-1,0 0-2-15,0 0 0 0,0 0 1 16,0 0 2-16,0-2-4 15,0 2 6-15,0 0 8 16,4 0-2-16,1 0 1 16,5 0 1-16,0 0-1 0,2 0-5 15,5 0 0-15,-2 0-1 16,4 0-2-16,3 0-3 16,-2 2 6-16,4-1-5 15,1-1 10-15,2 2-4 16,2 0-2-16,5-2 2 0,0 2-2 15,7 0 0-15,1-2-1 16,3 3-1-16,0-3 1 16,-1 2-3-16,5 0 4 15,-2-2-1-15,0 0-1 16,2 0 1-16,2 0-1 16,5 0 0-16,-3 0 0 0,3 0 1 15,0 0 2-15,0 0-1 16,-1 0 3-16,3 0-4 15,-3 0 3-15,1 0 3 16,0 0 0-16,1 0 1 0,-1 0-2 16,3 0-3-16,4 0 2 15,2 0-2-15,1 0-1 16,2 0-1-16,-2 0 0 16,1 2-1-16,-2 1 0 15,0 1 1-15,3 1 0 16,-4 1 0-16,4-1 0 0,2 2-2 15,1 0 2-15,0 0-1 16,3 0 2-16,2 2-2 16,-3-3 1-16,3 1-2 15,0 0 2-15,0-2-1 16,5 0 1-16,0 1-1 0,-3-1-5 16,9 1 11-16,-3-3-6 15,1 2 1-15,0 0-2 16,-2 0 2-16,2-2 0 15,0 1-1-15,1-1 0 16,-1 1 0-16,3 0 0 0,2-1 1 16,-3 1-1-16,1-1-1 15,0-1 0-15,-4 1 2 16,2-1-2-16,-1 0 2 16,1 0-1-16,2-2 1 15,-4 1-2-15,2 1 3 0,-1 0-2 16,1 0 1-16,1 0-2 15,-2-2 1-15,3 3-2 16,-3-3-1-16,3 0-1 16,-4 0 8-16,0 2-9 15,-2-2 1-15,-1 0 7 0,2 2-6 16,0-2 1-16,-3 2-2 16,3-2 2-16,-1 0-4 15,-2 0 7-15,-3 1 0 16,5-1-6-16,-6 0-1 15,6 2 0-15,-4-2 1 16,5 0-6-16,0 0-1 0,0 0 8 16,2 0-5-16,0 0-6 15,-3 0 8-15,2-2 6 16,-1-1 1-16,0-1-5 16,-1-1 9-16,3 1-2 15,3-1 1-15,-3 0 6 0,0 1-5 16,1 1 0-16,1-3 7 15,1 2-14-15,0 1 10 16,2-1 0-16,-3 3-8 16,5-3 0-16,-3 1 3 15,1-1-3-15,2 0 2 16,-2-1 3-16,1 1-5 0,3 1 2 16,-3-2-1-16,3-2 1 15,-4 1-1-15,-1-1-2 16,1 0 4-16,-2-2 0 15,-3 2 0-15,-1 0 3 16,-1-2 0-16,-2 1 4 0,-1 3-4 16,0-2-1-16,-4 2 1 15,2 1 4-15,-5-1-2 16,0 3-10-16,-4 0 6 16,-4 0-3-16,-4 1 0 15,-3-3 1-15,-5 4-5 0,-3-2 6 16,-4 2-1-16,-2 0-1 15,-5 0 0-15,0 0-1 16,-5 0 2-16,0 0-1 16,-5 0 0-16,-5 0-4 15,0 2 1-15,-6 3-10 0,-6 4-18 16,-7-3-44-16,-5-1-34 16</inkml:trace>
  <inkml:trace contextRef="#ctx0" brushRef="#br0" timeOffset="28811.4373">6245 8820 211 0,'-5'-7'12'16,"-1"-2"7"-16,4 4-3 16,2-4-10-16,0 2-9 15,-2 1 6-15,-1 3-2 16,-1-1 1-16,-1 3-2 0,-2 1-10 16,-3 0 7-16,0 0 2 15,1 3 2-15,-4 4 0 16,3 2 0-16,-1 2 0 15,2 0-1-15,2-2 0 16,0-1 0-16,3 2-1 16,2-4-1-16,2-2-7 15,0-1 4-15,0-3 1 0,9 0-6 16,2-5 21-16,5-5 21 16,2-5-10-16,3-1-4 15,1-1-7-15,2 0-3 16,-3 1 0-16,2 4-6 0,-1 3 0 15,-3 7-11-15,-2 2 8 16,-10 0-57-16,-7 11-75 16</inkml:trace>
  <inkml:trace contextRef="#ctx0" brushRef="#br0" timeOffset="35139.1067">20499 6527 323 0,'4'-15'2'0,"-2"-3"4"16,1 4-1-16,-1-2-1 16,-2 4-1-16,2-2 1 15,-2 1 5-15,0 0 3 0,-2 3-1 16,-3 0 1-16,-2 3-9 15,-3 4-1-15,-4-1-7 16,-3 4-2-16,-2 0-12 16,-4 0 5-16,-6 7 5 15,-3 0 8-15,-2 4 1 0,-2 0 1 16,4 0 0-16,-9 2-1 16,6 1 0-16,-1 2 0 15,-3 8 0-15,0 2 1 16,-2 5-2-16,0 2 1 15,4 0 1-15,-2 1-2 16,5 1 0-16,4-2 0 16,3 3 1-16,2 0 0 0,4 3-1 15,4-2 0-15,7 1 1 16,3 3-3-16,7 1 0 16,0 0-2-16,0-3-10 15,8-2 5-15,4-1 11 0,2 1-4 16,1-6 3-16,4 1 0 15,1-2 1-15,-1-3 2 16,3 0-3-16,3-6 2 16,0-1-10-16,0-4 18 15,3-4-3-15,1-3-5 16,5-4-1-16,5-5-5 0,0 0 4 16,0-1-22-16,5-12-29 15,-7-5 50-15,4-1-9 16,-3-6 10-16,-2-7 4 15,4-2 3-15,-3-7 5 16,2-2-1-16,3 0-3 0,1 0-3 16,-4 1-4-16,-3 0-11 15,-5 5 16-15,-6-2-6 16,-5 1 0-16,-10 1 7 16,-3-5 9-16,-4 2 2 0,-1 0-1 15,0-6-3-15,1 0 0 16,1 3-6-16,1 0-5 15,-3 4-3-15,-2 2 0 16,0 6 0-16,-9 1-2 16,-13 7-9-16,-9 3 22 15,-4 6-9-15,-8 4-19 0,-4 6 15 16,-1 4-3-16,-3 4-18 16,6 6-24-16,7 2-33 15,6-1-7-15</inkml:trace>
  <inkml:trace contextRef="#ctx0" brushRef="#br0" timeOffset="36045.2935">21140 6425 123 0,'-16'2'4'0,"1"3"-3"16,0 1-1-16,-2 4 1 0,1-1-1 15,-2 1 1-15,-1 3-1 16,-3 1 0-16,0 1 2 15,-3 3 11-15,4-1 7 16,-1 3 6-16,2 1 9 16,4 1-23-16,3 3-5 0,-1 2-5 15,6 2-2-15,-2-2 0 16,3 5 1-16,0 2-1 16,2 3 3-16,0 1-1 15,3 3-2-15,-1 0-2 16,3 2 5-16,0 4 0 15,10-3-2-15,2 1 2 0,5-1 0 16,0-1-6-16,3 0 2 16,2-2 5-16,2-2-7 15,3-3 6-15,4 0-3 16,1-8 0-16,2-1-4 0,3-9 6 16,4-6 0-16,5-10-7 15,8-2 13-15,0-5-13 16,6-15 7-16,1-3-10 15,1-4-12-15,-4-5 1 16,-7-4 21-16,0-3 19 16,-7-2-8-16,-5-7-5 0,-7 0 4 15,-1-6 0-15,-4-1 6 16,-2 1 3-16,-2 1 3 16,-3 3-4-16,0 5-8 15,-6 4-5-15,-5 5-4 16,-6 4-2-16,-3 3 0 15,0 3-2-15,-14-1-2 0,-6 1-3 16,-7-1-1-16,-1 0-5 16,-7 1 5-16,1-1 11 15,-3 4-3-15,-1 2 1 0,-1 4-1 16,-5 6 0-16,-2 7 2 16,-8 4-5-16,-7 0 2 15,-4 11 0-15,-3 10-1 16,-2 6 0-16,-4 10-16 15,3 0-57-15,-2 4-40 0</inkml:trace>
  <inkml:trace contextRef="#ctx0" brushRef="#br0" timeOffset="42185.6744">19862 8772 332 0,'8'-11'23'0,"7"-1"-5"16,4-2-14-16,10 1 4 16,5-1 1-16,8-2 1 15,8-2-2-15,4 0-5 16,9-1-2-16,3-5-1 0,6 3 2 16,2-4-6-16,-1 0-5 15,-2-2-3-15,-8 2 3 16,-6 2 9-16,-9 0-2 15,-10 3 4-15,-8 2-2 16,-10 6 1-16,-9 5-2 16,-5-1 3-16,-6 8-7 0,0 0 5 15,-13 0-5-15,-3 0-7 16,-4 10 2-16,-5 2-2 16,-3 1 8-16,6 2 4 15,-5 2 0-15,-2 0 0 16,-1 1 0-16,-4-2 1 0,-2 0-2 15,1 0 2-15,-3-1 1 16,3-3-1-16,1-3 5 16,3-2 1-16,0-3 1 15,10-1-3-15,0-3-1 16,9 0 3-16,4 0 4 16,4 0 2-16,4-7-1 0,0-4-3 15,18-4-8-15,9-4-3 16,12 0-3-16,8-6-4 15,7 1-7-15,9 2-4 16,0 2-2-16,-4 2-50 0,-6 2-41 16</inkml:trace>
  <inkml:trace contextRef="#ctx0" brushRef="#br0" timeOffset="51919.8683">6972 12489 184 0,'-5'-12'29'0,"-1"1"11"16,3 0-29-16,1 0 0 15,2 1-7-15,0-2 0 0,0 2-4 16,0 0 1-16,4-1 0 15,-1 4-1-15,4-2-4 16,3-2-17-16,0 1-8 16,4-5 9-16,4-1 3 0,3 0 2 15,-2 0-2-15,-3 5-4 16,-2 1-4-16,-2 6 11 16,-9 3 13-16,-3 1 3 15,0 3 12-15,-7 13 8 16,-10 7-10-16,-3 7-7 15,-7 10-3-15,-8 5-7 0</inkml:trace>
  <inkml:trace contextRef="#ctx0" brushRef="#br0" timeOffset="58061.4552">19741 7275 133 0,'-1'0'15'0,"-1"0"-7"16,-2 0 1-16,-1 0-4 16,-3 0-4-16,1 4-2 0,0 2-1 15,0-1 3-15,4 0-1 16,-5 2 0-16,4 2-8 15,1 0-13-15,1 0-15 16,-3 0-16-16</inkml:trace>
  <inkml:trace contextRef="#ctx0" brushRef="#br0" timeOffset="61686.159">19507 7556 128 0,'17'-5'24'16,"-1"-3"-15"-16,0 1 4 15,3 2 1-15,-4-1-1 16,2 1 7-16,-1 1-13 16,4 1-3-16,-5-3 0 15,5 5-3-15,2-3 3 0,-1 3-1 16,4-3 2-16,3 2 3 16,-1-2-3-16,0 1 5 15,1 1 1-15,1-2-2 16,2 3 5-16,-1-3-5 15,3 2-4-15,-1 1 0 0,0-1-3 16,0 0 1-16,1 0-2 16,1-2 1-16,0 4-2 15,-2-1 1-15,4-1 1 16,-1-2-2-16,0 4 3 16,3-1-3-16,-2-1 1 0,-1 0 0 15,3 1 0-15,-1-1-1 16,-2 0 0-16,5 2 1 15,-3 0 0-15,1 0-1 16,2 0 1-16,1 0-1 16,0 0 0-16,2 0 0 15,-2 0 0-15,3 0 0 0,-1 0 0 16,3 2 1-16,-2 1-1 16,-3-1-1-16,2 1 2 15,0-1-2-15,0 0 2 16,0 0-1-16,0-1 1 0,3 1 0 15,0 2-2-15,1-2 2 16,1 1-1-16,1 1 1 16,0-2-1-16,2 1 0 15,3-1 0-15,2 0 0 16,-1 1 1-16,2-1-3 16,1 0 1-16,1 2-5 0,2-2-2 15,1-1 6-15,-3-1 1 16,0 0 1-16,-1 0 0 15,1 0 0-15,2 0 0 16,0 0 0-16,2 2 0 16,3 0 0-16,2-2-2 0,0 1-3 15,3 1-5-15,-1 0-4 16,-2-2 3-16,0 2 6 16,-2-1 1-16,3 1 3 15,-1 0 0-15,0 0 1 0,4 2 0 16,-1-3 0-16,2 1 1 15,1 0-2-15,-2 0 2 16,1-1-1-16,3 1 0 16,-3 2 0-16,-2-1 0 15,2 1 0-15,0-2-1 16,-1 0 2-16,0 1-1 16,0-1 0-16,-1 0-1 0,2-1 2 15,0 1 0-15,1 0-2 16,-1 0 2-16,1-1-1 15,3 1 0-15,-3-2-1 16,0 2 1-16,-1-2 0 16,-3 0 0-16,1 0 0 0,0 0 0 15,1-2 0-15,-2 2 1 16,5 0-1-16,-2 0 2 16,2-2-2-16,1 1 1 15,-1-1 0-15,-4 0 0 0,2 0 2 16,0 1-2-16,-5 1 0 15,2 0 0-15,-1-4 0 16,2 4 0-16,1-1 4 16,-3-1-3-16,0 2 2 15,3 0 0-15,-2 0 0 16,-2 0-1-16,2 0-1 16,-2 0-1-16,2 0 0 0,-3 0-1 15,-1 0 1-15,5 0 0 16,-3 3-1-16,0-1 0 15,0 0 1-15,1-1-1 16,-3 1 0-16,2 0 0 16,0 1 0-16,0-1 2 0,-1 2-4 15,0-3 1-15,1 3 1 16,-4-4-2-16,1 2-2 16,1-2 0-16,-2 0 0 15,-2 0 3-15,0 0 1 0,-1-3 1 16,-1-3-1-16,-1-1 0 15,2 3 4-15,-1-1-2 16,-1-2 0-16,-2 1 0 16,3 1 2-16,-3 0 1 15,-1 0 2-15,1-1-1 16,-3 1 1-16,2-1-4 0,0 3-1 16,-2 0 2-16,1 1-2 15,1-2 0-15,-1 2-2 16,3 0 1-16,-2 0-1 15,-1 1 1-15,1 1-2 16,-1 0 2-16,1 0-2 0,-3 0-1 16,0 0-2-16,-3 0-1 15,-3 0 4-15,0 0 0 16,-3 0 1-16,0 1-1 16,0 1 0-16,0 2 2 0,-1-2-1 15,-1 2-1-15,2-1-8 16,-3-1 2-16,-3-1-2 15,0 3 6-15,-6-4 2 16,1 0 2-16,-3 0 1 16,-1 0-1-16,0 0 3 15,0 0-1-15,-5 0-2 16,1 0 2-16,-1 0-2 0,-2-4 2 16,-5-1 2-16,-4 0 2 15,1-1 1-15,-5-1 2 16,2 2 3-16,-4-2 3 15,2-1-8-15,0 0-4 16,0 1-2-16,-2-3-2 0,0 2 1 16,-2-3-1-16,0 2 0 15,0-1 1-15,-2-7 0 16,-3 3 0-16,2 0-2 16,-2-2 0-16,0-2 0 0,0-2 0 15,0 3 1-15,0-3 0 16,0 2 0-16,0 0 0 15,0 0-1-15,0-2 0 16,0 3-1-16,0-3-2 16,0-1 1-16,0 1 0 15,0 2 2-15,0-1 1 0,0 1 0 16,0-2-3-16,0 2-7 16,0 2 4-16,0-3 4 15,0 2 1-15,2 0 2 16,-2 2 0-16,0 0 0 15,0 0 0-15,0 1-1 16,2 1 1-16,-2-1-1 0,0 2 0 16,0 1 0-16,0-2 0 15,0 2-1-15,-4-3 1 16,-1 2-1-16,0-1 2 0,-1 2-1 16,-1-1 2-16,0 2 0 15,-2-1 0-15,1 0 0 16,-2 2 0-16,1 0-1 15,2 0-2-15,-3 2 1 16,-2 1 0-16,2-2-6 16,-5-1-7-16,1 2 2 0,-5 0 4 15,3-2 5-15,-3 3-1 16,2-4 2-16,-2 3 0 16,-3-2 1-16,0 3 1 15,-1-3-1-15,0 2-2 0,-4 1 1 16,0 0 3-1,0 0-3-15,-4 1-7 0,1 0-16 16,-1 2 17-16,1-4-2 16,-1 2 10-16,1-3-2 15,1 1 2-15,0-3-1 16,2 2 1-16,-2 1 3 0,1-4 1 16,-2 3 3-16,-1-2-3 15,-1 0 4-15,-3 2-8 16,-2 1 1-16,1 0 1 15,-5 0-1-15,-3 0-2 16,2 2 0-16,-2-4 1 0,-2 5-1 16,-2-3-1-16,2 2 2 15,-3-1-1-15,0 2 0 16,-2 0 0-16,-3 0 0 16,1 0 0-16,-1 1-1 15,0-1 1-15,-4 1 0 0,-1-1 1 16,1 0-1-16,0 1 0 15,-6 0 0-15,1 0 1 16,0 0-2-16,1 1 1 16,-1-1 0-16,-4 1 0 15,3 2-2-15,-2-2 5 0,-2 0-3 16,1 2 1-16,0 0-2 16,-1 0 1-16,-3 0-1 15,-2 0 2-15,3 2-5 16,-1 3 0-16,1-3 2 15,-2 6-8-15,-2-4-2 16,0 2-3-16,1-2-3 0,-2 1 3 16,-3 2-12-16,3-4 10 15,1 1 14-15,-1-1 3 16,1 1 1-16,2 0-1 16,-1-4 1-16,-1 2 0 15,1-2 2-15,-2 0 1 0,-1 0 14 16,2 0-11-1,-3 0-2-15,3 0 4 0,0 0 2 16,1-2 0-16,0-2 0 16,0 0 0-16,2 1 4 15,-2-1-2-15,-3 1-6 0,2-1-1 16,-2 3 1-16,1-3 0 16,3 2-1-16,-1 1 1 15,-1 1-3-15,0 0-1 16,-1 0-3-16,1 0 0 15,-1 0 1-15,-4 0-1 16,0 3 0-16,1 2 0 0,0 1 1 16,-1-1-1-16,-2 4 0 15,0-1 0-15,-2 0 0 16,1 1 0-16,-2 0 0 16,1 0-2-16,-2 0-4 0,3 0-3 15,-2-4 2 1,4 2 0-16,-5 0 5 0,3-3 2 15,4-1 0-15,-7 2-1 16,6-3 2-16,-1 2-1 16,0-3 0-16,4 2 1 15,-2-1 0-15,3-1 1 0,-3 2-1 16,2-2-1-16,0 1 0 16,-1-1 1-16,1-1-1 15,-1 0-1-15,1 0 2 16,3 0 0-16,-1 0-2 15,0-3 2-15,1-1 3 0,-1 1-1 16,3-3-1-16,-1 1 1 16,1 0-3-16,2 1 0 15,2-1 0-15,-1-3 0 16,1 3 2-16,4 0-3 16,0-2 2-16,1-2-1 0,-3 3 0 15,2-2 0-15,0-1-1 16,1 0 0-16,-1 0-2 15,2-2 2-15,0 2 1 16,3 0-1-16,-1 0 1 16,1 3 1-16,1-2-2 0,-2 3 1 15,3-3-2-15,-1 3-4 16,1-2 4-16,0 4-1 16,-1-5 2-16,3 3 1 15,-2-4 0-15,2 4 0 16,3-3 0-16,2 1 0 15,0 0 0-15,3 4 3 0,5-5 3 16,-5 4 0-16,4 0-2 16,0 0-2-16,3 2-1 15,1 2 1-15,4 0-1 16,4 0 0-16,1 7-1 16,3 0-1-16,1 4 0 0,3 6-2 15,0-2-2-15,2 5-6 16,1 5 0-16,4 0 3 15,-2 2-2-15,5 3 2 16,0 4 2-16,4-1 4 16,-1 5 3-16,6-2-2 0,-3 3 1 15,5-2 0-15,1 5 1 16,0-3 5-16,0 4-1 16,0 4 3-16,0 3-2 15,0 4-1-15,3 3 1 16,1 4-3-16,1 7-1 15,-2 9-1-15,1 3 1 0,-4 9-1 16,0 2-45-16,-9-9-87 16</inkml:trace>
  <inkml:trace contextRef="#ctx0" brushRef="#br0" timeOffset="70013.9681">19716 17067 220 0,'-4'0'35'0,"1"0"-11"0,1 0 0 16,1 0 3-16,1 0-11 16,0 0-6-16,0 0-3 15,0 0-7-15,-2 0 1 16,2 0-1-16,0 0-6 15,0 0-2-15,0-4-2 0,8 2 16 16,3-1-10-16,2-5 4 16,3 3-1-16,6-4 1 15,-1 3 0-15,5-1-1 16,0 2 1-16,3 0-10 16,3 0 10-16,0-1-6 15,3-1 3-15,1 2 2 16,1 0 1-16,4 1 0 0,3-2 0 15,4 3 1-15,1-1-4 16,5 1-4-16,-3-1-3 16,3-1 2-16,-1 3 1 0,-2-4 2 15,0 3 5-15,-4-1 0 16,-6 1 1-16,0 1-1 16,-1 1 1-16,-8-3 1 15,1 4 0-15,-4-2-2 16,-3 2 1-16,1-2 0 0,-4 0 3 15,-1 0 2-15,-6 1-2 16,-3-1 2-16,-3 2 0 16,-4 0 0-16,-1 0 3 15,-5 0-8-15,0 0 0 16,-2 0-7-16,-10 0 5 16,-7 5 3-16,-1 1-3 15,-7 1-4-15,-2-2 0 0,-2 0 4 16,-1 3 1-16,-4-3-2 15,-2 2 1-15,-3 0 1 16,-4 1 1-16,-4 2-1 0,0-1-1 16,-2 2-10-16,-1-2 2 15,-1-4 1-15,5 4 2 16,6-4 7-16,2 1 2 16,4-3 0-16,9 1 7 15,1-4 2-15,6 0-6 16,3 0-1-16,5 0 1 15,0 0 5-15,4 0 3 0,2 0-7 16,5 0 0-16,-1-4 0 16,2 2-1-16,0-1-3 15,0-1-2-15,2-1-1 16,10 2 5-16,6-5-3 16,6 3-1-16,4-2-1 15,5-1 2-15,3 1-1 0,-1 0-1 16,3 2 1-16,-2-2-1 15,-1 1 0-15,4 1 1 16,-2 2-1-16,3-1 0 0,-1 1 0 16,1 1 1-16,-3 0-1 15,-3 0 0-15,-1 0 0 16,-8 0-2-16,-3 2-3 16,-8-3 2-16,-2 1 0 15,-4 0 2-15,1-1 1 16,-2 1 0-16,0-1 1 0,2-1-1 15,-2 0 0-15,2 1-3 16,1-2-2-16,-2-1 0 16,1-1 1-16,0-2 0 15,-1-1 1-15,-3 0-1 16,0 0-6-16,0-1 1 0,2-2-2 16,-2-1 2-16,2-4 6 15,1 2 3-15,-1-2 1 16,1-3 0-16,-4 2 1 15,-1-1 3-15,1-3 7 16,-4 1-2-16,0-1-6 0,0 0 0 16,0 0 4-16,0-1 0 15,0-1 0-15,1 2-4 16,1-4-2-16,-2 4-1 16,2-4 3-16,-2 2 1 15,2-3 1-15,-2-1-1 0,1-1 3 16,-1-4-1-16,0 1-1 15,2-2 2-15,-2 2-1 16,2-5-2-16,1 5 0 16,-1 0 0-16,2 0-1 15,-2-2 12-15,2 2-2 0,-3 1-13 16,1-4-1-16,-2 2 0 16,2-2 0-16,-2 3 0 15,2-3 0-15,1 2-2 16,-1-2 1-16,1 2 0 15,-1-3 2-15,0-1-1 0,-2-1 0 16,0 0 0-16,0-2 1 16,0 0-1-16,0 2 1 15,-5-3-1-15,3 5 0 16,-2-2 0-16,1 1-1 16,1-3 1-16,-3 2-4 15,3-2 1-15,-1 1 1 0,-4-2-3 16,4 1 1-16,-2 2 0 15,0-3-3-15,1 2 0 16,-1-3-1-16,-3-1 3 16,1-3 2-16,0 1 2 15,-3-3-2-15,-2 3 0 0,2-2 3 16,-3 2 0-16,0-3 1 16,3 1-1-16,-3 0 3 15,2 0-2-15,3-4-10 16,-2 4-3-16,3-4 3 15,0-1-2-15,0 1 8 0,1-3 4 16,-1-4-1-16,0 3 2 16,0-1-2-16,0 4 1 15,-3-2-1-15,2 1-1 16,1 1 2-16,0-3-3 16,1 5 3-16,0-1-1 15,5 0-1-15,1-2-1 0,0 0-3 16,0-6 3-16,0 3-2 15,0-1 2-15,0 1 3 16,0 0-1-16,0-1 1 16,0 1 4-16,1 2-5 15,5-2 3-15,0 5-2 0,-1-1 0 16,0-1-1-16,1 0 1 16,-1 1 0-16,2 0 2 15,1-1 2-15,-1 1-2 16,1 4 6-16,-1 1-8 15,1 2-2-15,-1-1 0 0,-3 5 1 16,-1-1-5-16,-1 0 1 16,-2 4 3-16,0 0 1 15,0 1 0-15,0 1 0 16,0-3 1-16,0 3 0 16,0-4 1-16,0 0 11 0,0 2-12 15,0-2-1-15,0 1 0 16,0 0 1-16,0 2 3 15,0-3-5-15,2 2 2 16,3-3-1-16,1 1 0 16,-1 1 0-16,2-3-1 15,0 0 0-15,0 0 1 0,3 0-5 16,-2-1 1-16,3-3 0 16,-1 1-3-16,-4-2 3 15,1-2 2-15,-1 0 1 16,-3 2-2-16,0-2 3 0,-1 0 1 15,-2 1 0-15,0 2-1 16,0-3 0-16,0 0 0 16,0 2 0-16,-2-1 0 15,-3 3 0-15,2-4 0 16,-2 0 1-16,1-1 1 0,-1-1 1 16,0-2-1-16,-1 3 2 15,2-3-1-15,4 0-3 16,-2 2 0-16,2-1 0 15,0 3 0-15,0-3-2 16,2 2-2-16,4 0 1 16,0-1 3-16,-1-1-5 0,0 0-1 15,-2-2-2-15,1-2-8 16,-2 4 1-16,-2-2 1 16,0 0 12-16,0-2 3 15,0 0 4-15,-4 1 0 16,-1-1 3-16,3 0 0 0,-1 3-2 15,1-3-1-15,2-1-3 16,0 0 2-16,0 1-1 16,0 2-2-16,0-2 1 15,0 2 2-15,0-1-2 16,3 1-2-16,-1 3 0 16,2 1 1-16,-3 1-1 0,-1 3-1 15,0-1 2-15,0 0-2 16,0 3 2-16,0-2-1 15,-1 1-1-15,-1 2-4 16,-2 0 3-16,1-1-2 16,0 2 2-16,1 3-2 0,2-6-1 15,-2 4 1-15,-2 1 0 16,2 2-4-16,0-3 7 16,-3 3-2-16,1 2 1 15,-1-1 3-15,2-1-1 16,1 1 3-16,2-2 0 0,0 0 2 15,0-1-1-15,2 2-2 16,3-2-1-16,2 2-1 16,-2 3 0-16,1 2 2 15,-2 2-2-15,-4 0-2 16,0 1 2-16,0 1 2 16,0 3-4-16,0-1 0 0,0 1 1 15,0 2 0-15,0 0-11 16,0 5-2-16,-4 1-1 15,-2-1 0-15,-4 2 9 16,-2 2 4-16,-5 0 1 16,-3 0 1-16,2 5 1 0,0-5 3 15,-3 3 4-15,1-2 3 16,0-1-4-16,1 0-2 16,2 1-1-16,2-2-2 15,-2 1-2-15,1 2 1 16,0 2-1-16,-3-1 1 0,-3 2-1 15,0 3-1-15,-3-2 1 16,-3 2-5-16,1-2-2 16,1 5 1-16,1-2 2 15,-2 1 1-15,0-1-4 0,0 4 1 16,2-2-1-16,-4-1 6 16,2 2-2-16,1 1 1 15,-3-1 3-15,3 3-2 16,-1-3 1-16,0 4 0 15,6 0-2-15,-2-2-4 16,3 2 0-16,0-1 5 0,2 1 0 16,2 0 1-16,2 0 2 15,-1 0-1-15,1 1-1 16,-1 6 0-16,1 4 1 16,1 2-1-16,-1 3-2 15,2 5 0-15,1 2-1 0,-3 3 2 16,2 1-2-16,-2 4 2 15,2-3 1-15,-3 5 0 16,1-1 1-16,-1 0-1 16,5 3-2-16,-1 1 0 0,2 0-1 15,0 4 4-15,2 0 0 16,4 1 1-16,-7 0-1 16,3 2 0-16,-1 2 0 15,-2 1 2-15,-2 2-2 16,-1 4 4-16,-1-2 0 15,0 1-3-15,1 5 0 16,-1-5 3-16,0 3-2 0,1 1-1 16,0 3-1-16,-1-1-1 15,1 1 1-15,-2 3-1 16,2 0 1-16,-1-1-2 16,4 4 2-16,-4 0-1 15,4-2 0-15,3 2 0 0,0 0 0 16,2 0 0-16,-1-2 0 15,4 2 1-15,-1 3-1 16,-1-3 0-16,3 4 0 16,-3-1 0-16,2 0 0 0,2 0 2 15,0-2-2-15,0 1 0 16,0-2 0-16,6 0 0 16,1-2-2-16,1 2 2 15,-2 1 2-15,0-1-2 16,-5 0 0-16,1-2 0 15,0 2 0-15,0 0 0 0,-1-3 2 16,1 2-2-16,2 1 0 16,0 1 0-16,1-1 0 15,-1 4 0-15,-1-2 0 16,-1 1 0-16,0 3 0 16,-2-2 0-16,0 0 0 15,0-4 0-15,1 4 0 0,-1-4 0 16,6 2 0-16,-3 0 0 15,3 2 0-15,0-2 0 16,2 2 1-16,-3 5-2 16,1-3 2-16,0 2-1 0,-1-2 0 15,0 2 1-15,1 2 2 16,0-1 0-16,4 0-1 16,1 5 0-16,-3 1-1 15,2 3-1-15,-5 0 1 16,0-3-1-16,-3 3 1 15,-2-2 0-15,0-1 0 0,0 0 1 16,0 0-2-16,-3 1 5 16,1 0 0-16,2-1-3 15,0-1 0-15,0 1 0 16,0-2-1-16,3 1 0 16,1 1-1-16,-2-3 0 0,-1 3 0 15,-1 1 1-15,0-1-1 16,2 1 1-16,0-3-2 15,0-1 2-15,-1 1-1 16,5-3 0-16,-4 2 2 0,2-3-2 16,-3 1 1-16,-1 3 0 15,0-2 0-15,0 0-1 16,-1-2 0-16,-5 3 1 16,-3-5-1-16,0 0 0 15,0-1 1-15,0 0-1 0,0-3 0 16,2 3-1-16,0-4 3 15,-1 0 1-15,5-4 0 16,-1 1 1-16,3-4-2 16,1-3-1-16,0 0-1 15,0-1 2-15,0-2-1 16,0 1-1-16,-2-1 0 16,-2-1 0-16,3 0 5 0,1-2 3 15,0 0-2-15,0 0-1 16,1-2-2-16,6 2-2 15,4-4-1-15,0 1 2 0,0-2-3 16,-3-1 3-16,2-1-2 16,-1 1 0-16,-4 3 1 15,2-1-2-15,-3 3 2 16,3-3-1-16,-2 0 1 16,4 2-2-16,-1 1 2 15,1-2-2-15,-2 1 1 0,-4 2 0 16,1-1 0-16,-4-3 0 15,0 1 1-15,0-2-2 16,-4-1 1-16,2 0 1 16,1-1-1-16,1 3 0 15,0 3 0-15,7-1-1 16,6 5 1-16,1 2 1 16,2 10-1-16,0 1-4 0,-1 4-52 15,-6-5-22-15,-4-4-39 16</inkml:trace>
  <inkml:trace contextRef="#ctx0" brushRef="#br0" timeOffset="75982.963">19692 10029 96 0,'7'-1'136'0,"-4"-4"-112"15,2-3 7-15,6 3-15 16,2 0-16-16,-1-1 2 16,5 2 0-16,-2-1 1 15,4 2-2-15,-5-5 0 0,0 5-1 16,-1 0 0-16,3-3 0 16,0 1 1-16,1-1 2 15,-2-1 1-15,5-2-1 16,-2 2-2-16,0-2 1 15,0-2 7-15,0 3 3 0,-2-2-2 16,2 2-4-16,0-1-3 16,1 4 0-16,1-1-3 15,6 1 0-15,1 0 1 16,2 1-1-16,3 0 0 16,0-1 1-16,4 1-2 15,0 1 2-15,3-1-1 0,1 3 0 16,1-3 0-16,2 2 0 15,2-1 0-15,1-1 0 16,1 2 1-16,0-2-2 16,0 1 2-16,2 0-2 0,0-1 2 15,4-2-1-15,-1 3-1 16,3-1 2-16,1 3-1 16,1-3 1-16,-1 1-1 15,0 1-1-15,2-2 1 16,-2 1 0-16,0-1 1 15,-2-2-1-15,2 1 0 0,-3 2 0 16,0-1 1-16,-3 3-2 16,-2 1 2-16,1-2-1 15,-3 2 0-15,-2 0 0 16,-3 0 0-16,-1 0 0 16,-1 0 1-16,-3 3-1 0,-2 1 0 15,2 1 0-15,0 0 0 16,0 1 0-16,2-1 1 15,-2-1-2-15,1-1 1 16,-3 1 0-16,0-2 0 16,0-2 1-16,1 0-1 0,-1 0-1 15,0 0 2-15,0 0-1 16,2 0 1-16,1 0-2 16,4 0 1-16,1 0 0 15,1 0 0-15,3 0 1 16,-4 0-2-16,0 0 1 0,-3 1-5 15,-1-1 2-15,-4 0 1 16,-5 0 2-16,-2 0 0 16,0 0 2-16,-4 0-2 15,2-1 0-15,-3 1 0 16,1-2 0-16,-4 2 0 16,-4 0 1-16,-4 0-1 0,0 0 3 15,-4 0-1-15,-4 0 2 16,1-2 3-16,-2 2-1 15,-1 0 0-15,-1 0-1 16,0 0-3-16,0 0 1 16,0 0 2-16,0 0 1 0,0 0-2 15,0 0-3-15,0 0 0 16,2-2 0-16,0-1 0 16,-2 1 0-16,4-3-1 15,-2-3 0-15,2 1 0 0,-1-1 0 16,0-5 2-16,1 1-2 15,3-1 0-15,-2-3 0 16,5 2 0-16,-1-3 0 16,1 0 0-16,1-3 0 15,2 2 0-15,0-5 0 16,-3 2 0-16,-1-5 0 0,-2 2 0 16,1-3 0-16,-1-1 0 15,-2 1 0-15,0-2 0 16,0 2 0-16,1-1 0 15,0 0 0-15,-5 0 1 16,1 0-2-16,-2 1 1 0,0-1 1 16,0-2 0-16,0 1-1 15,2 1 0-15,-2 1 0 16,0 0 0-16,2 0 0 16,-1-1 0-16,-1 3 0 15,2 0 0-15,0 2 0 0,0-4 0 16,-2 2 0-16,1-4 0 15,3 3 0-15,-1-3-1 16,0-2 1-16,-1 3-1 16,-1-2 1-16,1-2 0 15,-2 5 0-15,2-4-2 16,-2 1-1-16,0 2 1 0,0-3-5 16,0 3 5-16,-2-1-2 15,-1-5 3-15,-2 2 1 16,-2-4 0-16,2 4 1 15,2-3 0-15,-3 0 0 16,5 2 1-16,-3 1 0 0,2 2-1 16,-1-2-1-16,0-3 0 15,0 5 0-15,-2-4 2 16,1 0-2-16,-3-1 0 16,-2-1 1-16,2 2-1 15,0-1 0-15,1 3 1 0,-1-2-1 16,1 1 1-16,1 1-1 15,0 0 0-15,0-1-1 16,-1-2-1-16,3 2 0 16,-3-3 1-16,2 0 0 15,2 1 0-15,1 1 1 16,-1 0-1-16,-1 0 1 0,3-2 1 16,-2 1-2-16,0-5 2 15,0 1 0-15,2 2 3 16,0-1-2-16,0 2 0 15,0 1-1-15,0 3 0 0,0-1-1 16,0 3 0-16,0 2 1 16,0-1-1-16,0 4 0 15,0-2 0-15,0 2 0 16,0 2 0-16,-3-2-1 16,-1 4-2-16,1 0 0 15,-3-1-1-15,2 2 1 0,1-1 2 16,-3 1 3-16,6 4-2 15,-1-2 1-15,1 3-1 16,0 0 0-16,0 1-1 16,0 1 1-16,0 1-1 0,0-1 1 15,0-1 0-15,0 0-1 16,0 4 1-16,-2-3 1 16,-1 1-1-16,1 0 1 15,-2 3 0-15,3-1 1 16,-2 3-1-16,-2 0-1 15,-1 0 0-15,5 0 0 0,-5 3-1 16,1 0 1-16,2 1-1 16,-3-1-1-16,0 3 1 15,-1 1 0-15,-1-2 1 16,0 0 1-16,-3 2-2 16,3 0 1-16,-7-2 0 0,3 2-1 15,-7 0 1-15,2 0 1 16,-7 0-1-16,2 0 0 15,0 0 0-15,-5 0 0 16,1 0-2-16,-2-2 3 0,-1 0 0 16,0 1-2-1,-1-2 1-15,-1-1 0 0,-1 0 1 16,-4 1-1-16,0-1-1 16,-6-1 1-16,1 3-1 15,0-2 1-15,-2 1 1 16,-2 0 0-16,0-1-2 15,0 0 1-15,-2 1 1 0,1-1-2 16,-5-2 1-16,2 3 1 16,-4-1-2-16,-3-1 0 15,1 3-1-15,0-3 1 16,-3 1 0-16,1 1 0 16,-1 1 0-16,0-2 1 0,-1 3-1 15,0-3 2-15,-4 2-2 16,0 2 2-16,-3-1-1 15,-4 1-3-15,-2 0 3 16,-5 0 2-16,1 0-2 0,1 0-9 16,5 0-4-16,6 0 12 15,6 0 1-15,4 0 0 16,1 0-1-16,6 1-2 16,-4-1 3-16,2 0-1 15,1 0 1-15,1 0-3 16,6 0 4-16,4 0-2 0,1 0 1 15,2 2 2-15,0-2-2 16,8 2 0-16,-2-2 1 16,4 2-1-16,4-2 1 15,3 1-1-15,0-1 0 16,5 3 1-16,-1-2-2 0,0 4 1 16,1-1 0-16,1 3 0 15,-1-2 0-15,0 2 0 16,4 4 0-16,-1-1 0 15,2 0 1-15,-3 4-2 0,3 4 1 16,0 1 0-16,0 4 1 16,-2 4-1-16,0 3-2 15,0 1 4-15,0 3-3 16,2 0 1-16,-2 5 0 16,-1 0 0-16,0 4-1 15,-1 4 1-15,1 2 0 16,-1 1 1-16,0 4-1 0,3 3 1 15,-6 0 0-15,4 5 0 16,-3 3 1-16,1-1 1 16,-2 4 0-16,-1-1-1 15,-1 3-2-15,1 0 1 16,3-1 0-16,-1 3-1 0,3 1 1 16,1-2-1-16,-3 1 0 15,4 2 0-15,-1-2 0 16,-1-3 1-16,3 2-1 15,0-4 0-15,1 0 0 0,-1-1 0 16,-1 2 0-16,2-4 0 16,1-1 0-16,3-3 0 15,2 1 0-15,0-2 1 16,0-4-1-16,2 0 0 16,5 1 1-16,2-1-1 15,-1-2 1-15,0 3-1 16,-1 1 0-16,-1 2 2 0,-5 1-2 15,-1 5 0-15,0 4 0 16,-10 2 0-16,-4 6 0 16,-6 5-7-16,-4 5-7 15,-1 10-17-15,-4 5-6 16,-7 6-9-16,-1 3-24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6:3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24083 9622 405 0,'0'-9'22'15,"-1"-1"-6"-15,-5 1-13 16,3 4-1-16,1-1-1 16,-4 1-2-16,-1 2-5 0,-2 0-6 15,-1 2 2-15,-5 1 2 16,-2 0 8-16,-4 0 0 16,-2 9 1-16,-2 4-1 15,-4 1 1-15,-2 1 6 16,1 5 2-16,3 1 5 0,-1 3-5 15,1 1-2-15,-2 3-1 16,4 5-5-16,-2 1 2 16,3 1 1-16,5 5 4 15,0-1-3-15,6 2 0 16,5-2 2-16,4 2-2 16,4-2-1-16,0 1-3 0,7-3 0 15,6-1 0-15,3-2-1 16,4-4 0-16,4-2-1 15,3-3 2-15,5-1 0 16,7-8 2-16,2-2 1 16,1-4-2-16,3-4-8 0,0-4-8 15,-2-2 4-15,4 0 6 16,-6-9 7-16,3-4-4 16,2-1 12-16,-2-5-5 15,2-3 2-15,-4-3-5 16,-3-1-3-16,-2-3 1 15,-6 0-1-15,-5-1 1 0,-6-1-1 16,0 1 1-16,-6 0 0 16,-3 0-1-16,-2-1 1 15,-4 5 2-15,-3-3 3 16,-2 4-1-16,0 0 2 16,0 0-2-16,-7 2 2 0,-4 1-1 15,-3 3-5-15,-6-1 0 16,-1 1 5-16,-3 2-5 15,-1 2 0-15,-2 0 0 16,0 5 0-16,0 0 1 0,-4 3-1 16,-1 0-1-16,-2 6 0 15,-4 1-1-15,-1 0 1 16,-3 0-3-16,-4 8-31 16,-3 6-9-16,-1-3-33 15,-2 0-123-15</inkml:trace>
  <inkml:trace contextRef="#ctx0" brushRef="#br0" timeOffset="2031.1143">23783 10650 159 0,'-3'-10'70'0,"-1"-5"-70"16,1 5-2-16,1-3-9 15,2 3 12-15,0-2 1 16,0 6-1-16,0-3-1 15,0-1-30-15,0 4-32 0</inkml:trace>
  <inkml:trace contextRef="#ctx0" brushRef="#br0" timeOffset="3218.5836">23817 10496 128 0,'2'0'33'0,"0"-6"-19"16,2 4-11-16,1-3-5 16,0 1-13-16,4 0 0 15,-2 3 1-15,1-5-9 16,-1 3-13-16,0-1-4 16,-4 1 33-16,-1 1 11 0,0-2 21 15,-2 1 13-15,0 1-7 16,0-2 4-16,0 3 12 15,0-3-9-15,0 2-4 16,0-1-9-16,-2-1-11 0,2 3-5 16,-2-2-4-16,1 2 0 15,1-1-1-15,-2 0 0 16,2 0 5-16,0 2 3 16,0 0 3-16,-2 0-3 15,2 0-6-15,0 0 1 16,0 0-2-16,0 0 1 0,0 0 2 15,0 0 0-15,0 0 2 16,0 0-3-16,0 0-1 16,0 0-2-16,0 0 1 15,0 0-3-15,-1 0 0 16,1 0-1-16,0 0 0 0,0 0 0 16,0 0 2-16,-2 0-1 15,0 0-5-15,-1 0 3 16,1 2 0-16,0 2-1 15,-3 0 1-15,2 1 0 16,0-2 0-16,-1 1 0 0,-1 2 1 16,1-2-1-16,1 4 0 15,-4-1-1-15,1 3 2 16,-1 3-2-16,-2-1 2 16,1 3-1-16,-4 2 0 15,2 0 0-15,-2 2 0 16,-3-1 0-16,1 4 0 0,-5 4 0 15,-2-3 1-15,-2 6-2 16,-4 1 1-16,0 3 1 16,-5 0-1-16,-1 4 0 15,-5 1 0-15,2 1 0 16,-3 2-1-16,-4 0 2 0,-2 2 1 16,2 0-4-16,-4-2 4 15,2 2-2-15,0-2 2 16,-1 0 2-16,0 4-2 15,0-1-1-15,-3 2-1 0,1 3 1 16,-2-1-1-16,-3 0 0 16,0 2 1-16,1-6-1 15,-1 6 0-15,4-3 1 16,-4-1-1-16,3-1 0 16,0-2-1-16,3-4 2 15,2-3-2-15,4-2 2 0,3 0-1 16,2-6 0-16,4 2 1 15,0-5-1-15,1 2 0 16,4-1 0-16,0-5 1 16,3-1 0-16,5-2 0 15,3-3 3-15,2-1 1 16,-1-4-3-16,5 0-1 0,1-2 1 16,1-2-2-16,3 1 1 15,1-3-1-15,1-1 0 16,1 2-2-16,2-3 2 0,-2 2-1 15,2 0-1-15,0 1-14 16,0 0-8-16,0-1-7 16,0-1-15-16,0-1-6 15,2 0-10-15,0-2-11 16,-1 0 38-16,-1-2-10 16</inkml:trace>
  <inkml:trace contextRef="#ctx0" brushRef="#br0" timeOffset="3749.7995">21937 12218 216 0,'-5'-3'66'0,"0"-3"-23"16,1 2-19-16,-1 3-5 15,5-1-9-15,-2 0-1 16,2 0-2-16,-2 2 1 0,2-1-1 15,0 1-1-15,0-3 2 16,-1 3 2-16,-2-1 2 16,3 1 2-16,-2-3-5 15,2 3 1-15,0-4-2 16,-1 2-1-16,1 0 0 16,0 2-2-16,-2-2-2 0,2 1 1 15,-2-1-2-15,2 0 1 16,0-1-1-16,0 1-1 15,0-2-2-15,0 3 0 16,0 0 1-16,0-3 1 16,0 1 0-16,0 1 0 0,0 2 0 15,0-1 0-15,0 1-1 16,0 0-1-16,0 0 0 16,0 0-3-16,-3 3-4 15,-1 8-4-15,-5 5 10 16,1 4 2-16,-2 3 0 0,1 4 0 15,2-1 0-15,-1-2 0 16,5-3 0-16,1 1 0 16,2-7 0-16,0-2-2 15,9-4 0-15,6-6-5 16,8-3 7-16,11 0 1 16,9-5 1-16,11-9-15 0,9-10-32 15,0-6-46-15,-2-7-112 16</inkml:trace>
  <inkml:trace contextRef="#ctx0" brushRef="#br0" timeOffset="4968.5844">23954 10592 217 0,'0'0'38'0,"0"-8"-6"16,0 2-17-16,2 0 3 0,-2-1-5 15,0-3-6-15,0 2-3 16,2 1-4-16,-2-1 0 15,1 1 0-15,-1 0-3 16,0 4 3-16,0-1-1 16,0 1 0-16,0 0 4 0,0 3 8 15,0 0-1-15,0 0-5 16,0 0-2-16,-5 10-4 16,-2 5 3-16,-4 5-2 15,-1 8 0-15,-3 7 1 16,1 4 2-16,-3 11-2 15,-2 3 0-15,-3 10 2 0,2 5 3 16,-2 4 1 0,-2 2 2-16,-1 2 0 0,1 1 0 15,1 3-5-15,2-3-2 16,-3 2 1-16,2-1-2 16,0 2 2-16,-2-1 1 15,-1-5 1-15,-1-3 2 0,1 0 0 16,-1-5 2-16,1-2-6 15,1-2-1-15,0-3 3 16,5-2-5-16,-2-7 2 16,6-2 1-16,-1-10-2 15,-1-4-1-15,5-7 1 0,-4-4-1 16,3-6-5-16,1-1-18 16,-1-7-5-16,1-3-3 15,-3-6 0-15,3 0 1 16,-3 0 20-16,3-7 11 15,0-1-1-15,-2-2 1 0,2 1-2 16,1 2 1-16,0 0 1 16,4-1-1-16,1 3 3 15,-2 0 0-15,2 0 7 16,3 3-3-16,1-2-1 16,0 3 7-16,1-1 7 0,1 2-5 15,0 0-18-15,1 5-2 16,6 2 7-16,5 5 15 15,2 5 0-15,6-5 4 16,2 2-6-16,9-4-5 16,6-9-11-16,5-1 6 0,12-7-2 15,2-18-6-15,5-5-9 16,4-12-46-16,-4-8-59 16</inkml:trace>
  <inkml:trace contextRef="#ctx0" brushRef="#br0" timeOffset="5765.4017">24275 10704 357 0,'0'-20'13'16,"-3"0"4"-16,-1 2-5 15,-3 0 7-15,4-2-17 16,-1 8 1-16,0-2-2 0,0 6 1 15,3 2-3-15,-1 3 2 16,2 3-2-16,0 0-3 16,0 5-4-16,3 7 0 15,1 10 6-15,0 8 2 16,2 4 2-16,-3 9-4 0,4 7 3 16,0 7-1-16,3 7 1 15,0 5-1-15,2 6 1 16,1 2-1-16,-2 3 1 15,-1-1-1-15,-2 0 0 16,-1-5 0-16,-5 2 1 16,0-5-1-16,-1-1 0 0,-1-6 1 15,0-6 0-15,0-1 3 16,0-7 1-16,-1-7-3 16,-3-6-1-16,-3-2 0 15,2-7 0-15,-5-3 0 0,2-6-1 16,-3-1 0-16,0-5-11 15,-3-6 5-15,-3-2-1 16,0-5 2-16,-5 0-2 16,0-1 0-16,1-7 9 15,3-4-2-15,-1 0 3 16,7 2 9-16,4 3 5 0,0 1-6 16,4 0 5-16,2 2 0 15,1 2 2-15,1 2-7 16,0 0-10-16,0 0-7 15,3 0 3-15,5 0 5 0,3 6 2 16,1 1-2-16,4-2-2 16,0-2 1-16,4 0 5 15,4-2 4-15,1-1 1 16,6 0 1-16,1-7-4 16,4-2-6-16,-1-5-1 15,-1-1-2-15,-3 0-27 0,-4-5-50 16,-9-4-43-16</inkml:trace>
  <inkml:trace contextRef="#ctx0" brushRef="#br0" timeOffset="11265.1677">21937 13244 302 0,'-2'-7'40'16,"1"-1"5"-16,1 1-22 15,0 0-10-15,0 2-14 0,3-1 5 16,5 2-7-16,2 0 7 16,-1 4-2-16,4 0-2 15,1 0 0-15,1 12-2 16,-1 6-2-16,4 7-3 16,-2 4 4-16,-1 5 2 0,-1-2 3 15,-6-2-3-15,2-4-3 16,-5-6 3-16,1-6 0 15,-5-4 1-15,-1-5 0 16,0-4 1-16,0-1-1 16,-5-2 3-16,-4-10-1 0,0-5-2 15,-2-4-1-15,1-5 1 16,0-4 2-16,3 0 7 16,2-5-2-16,3 2 0 15,2 1-2-15,0 1-2 16,12 5 0-16,3 8-5 15,1 1 1-15,4 10 1 16,2 4 3-16,1 3-4 0,0 3 1 16,-1 14-2-16,2 4 3 15,-4 4-3-15,-1 3 1 16,-4 5 0-16,2 0 2 16,-5 3-14-16,0-5-16 0,-4-2-22 15,-2-5-43-15,-3-4-22 16</inkml:trace>
  <inkml:trace contextRef="#ctx0" brushRef="#br0" timeOffset="11530.8118">22584 13312 471 0,'0'0'29'16,"0"-8"3"-16,0 1-22 15,0 2-12-15,5 2-9 16,6 1-22-16,0-1-12 15,2-2-31-15,-1-2-80 16</inkml:trace>
  <inkml:trace contextRef="#ctx0" brushRef="#br0" timeOffset="12140.1029">23018 13240 385 0,'8'-11'33'0,"-5"-3"4"16,1 3-25-16,-4-1-7 16,0-1-1-16,0-1-3 0,0 0 2 15,0 2-6-15,-7-1-9 16,-4-1-5-16,-3 5 5 15,-7 2 10-15,-2 3-6 16,-3 4-2-16,-5 0 7 16,1 4-2-16,-5 12 2 0,2 4 2 15,7 5-1-15,5 5 1 16,4 4-1-16,7-1-1 16,4 2-2-16,6-5-7 15,4-2 3-15,8-6-3 0,8-8-8 16,4-3 0-16,-2-8 12 15,7-3 9-15,-4-1-6 16,2-12 23-16,-5-5 5 16,-4-7 8-16,-3-6 0 15,-3-4-7-15,-4-6 1 16,-5-3-9-16,-1-1-4 0,-2-2-3 16,0 5-7-16,-5 2 1 15,-5 3-3-15,0 5-4 16,-1 9 4-16,0 3-1 15,0 6 3-15,4 7 0 16,-1 7-6-16,5 3 9 16,-1 17-13-16,4 8-2 0,0 16 9 15,11 7 0-15,7 6 2 16,8 9-1-16,1-3-1 16,5-3-15-16,-2-6-9 15,4-10-21-15,-5-10-26 0,-3-10-45 16,-7-7-84-16</inkml:trace>
  <inkml:trace contextRef="#ctx0" brushRef="#br0" timeOffset="12593.1897">21828 13909 356 0,'16'0'17'16,"7"-14"-11"-16,15 1 2 0,11-3 2 15,14-3 9-15,10-3-8 16,11 0-2-16,8-1-5 16,5-2-2-16,1-1 0 15,4 0-1-15,-5 0 0 16,-4-1-2-16,-7 2 2 15,-7 4-1-15,-11 0-1 16,-5 4 0-16,-15 5 1 0,-8 1-3 16,-13 6-5-16,-12 3-13 15,-15 2-15-15,-10 0-63 16,-22 7-8-16</inkml:trace>
  <inkml:trace contextRef="#ctx0" brushRef="#br0" timeOffset="12858.8193">22137 14082 180 0,'85'-30'282'0,"3"-8"-271"16,4-3-1-16,8 4 0 15,2-1-11-15,-4 5 2 16,-4 0-9-16,-5 6-34 16,-9 2-48-16,-16 3-133 0</inkml:trace>
  <inkml:trace contextRef="#ctx0" brushRef="#br0" timeOffset="13827.4857">21538 12758 306 0,'2'-7'14'0,"-2"0"26"0,0 2-19 15,0 3-8-15,0 2-9 16,-2 0-6-16,-6 0-2 16,-8 11-3-16,-6 1-7 15,-5 8-6-15,-5 3 4 0,-4 7 12 16,2 4 4-16,2 6 2 16,1 4-1-16,6 5 6 15,7 1 2-15,7 1-2 16,8-1-3-16,3-4-4 15,12-6 2-15,15-6-2 16,9-13-4-16,9-7 4 0,7-11 5 16,0-3 3-16,2-15-4 15,-3-8-6-15,-2-8 5 16,-8-6 0-16,-4-6 4 16,-8-5 5-16,-10-4 1 0,-9-1 7 15,-10-1-6-15,0 2-1 16,-14 6-9-16,-7 5 4 15,-10 9-2-15,-5 10-5 16,-8 12-2-16,-7 8-14 16,-5 2-21-16,-3 16-13 15,4 7-14-15,5 4-25 0,10-2 0 16</inkml:trace>
  <inkml:trace contextRef="#ctx0" brushRef="#br0" timeOffset="14546.1953">23435 12725 250 0,'5'-18'96'16,"-1"-4"-73"-16,-4 4 4 16,0 2-14-16,0 2 9 0,0 4 3 15,0-1-8-15,0 2-4 16,-9 3-7-16,-6 3-6 15,-2 3-7-15,-7 0-10 16,-5 7 6-16,-1 15 5 16,-8 4-3-16,8 10 4 0,-1 8 4 15,8 5-1-15,4 4 0 16,11-1 1-16,8-2-12 16,1-4-13-16,20-8-2 15,6-9-3-15,7-10-14 16,1-6 6-16,9-12 13 0,-3-1-65 15,0-11 126-15,1-8 4 16,-5-9-23-16,4-8 43 16,-3-7-22-16,-8-2-9 15,-4-3-8-15,-8-2-2 16,-9 4-6-16,-8 3 3 0,-1 7 3 16,-6 9-18-16,-11 8 0 15,-4 6 9-15,-4 8-27 16,-2 5-6-16,5 0 4 15,3 14-1-15,9 4-4 16,10 5-32-16,6-3-23 0,19-4-4 16</inkml:trace>
  <inkml:trace contextRef="#ctx0" brushRef="#br0" timeOffset="15030.519">24597 12332 389 0,'-15'-12'-3'15,"3"1"25"-15,1 2 1 16,2 3-18-16,-1 6-4 15,-4 0-2-15,-1 0 1 16,-4 15-4-16,-6 5-13 0,-3 10 5 16,1 9-2-16,-2 10-3 15,4 4 6-15,7 2 5 16,7-1-8-16,8-2-13 16,3-8-8-16,10-10 12 15,10-7-2-15,6-11 5 0,4-11 15 16,2-5 36-16,6-5 10 15,1-13 0-15,0-9-5 16,0-5-1-16,-2-7-7 16,-6-8-3-16,-6-5 1 15,-9-4-5-15,-6-5-3 0,-10 2 6 16,-2 4-21-16,-18 9-4 16,-9 8-8-16,-9 11-10 15,-9 14 1-15,-7 13-24 16,-1 8-16-16,-4 15-24 15,1 7-66-15</inkml:trace>
  <inkml:trace contextRef="#ctx0" brushRef="#br0" timeOffset="16764.9061">18407 13096 456 0,'-8'0'4'15,"3"-4"12"-15,2 2-11 16,3 2-6-16,3 7-8 16,9 11 1-16,3 9 8 15,5 7 1-15,4 8 0 0,0 2-1 16,3 2 1-16,-3-4-3 16,-2-4-30-16,0-4-18 15,-3-10-23-15,-3-4-34 16,-7-10 6-16</inkml:trace>
  <inkml:trace contextRef="#ctx0" brushRef="#br0" timeOffset="17624.259">18477 13444 159 0,'-25'-10'123'16,"3"2"-40"-16,6-3-38 16,4 2-16-16,1 0-13 0,6 2-7 15,3-4 1-15,2 1-1 16,0-3-12-16,10-4 0 15,9-1-2-15,4-2-1 16,3-3 3-16,5 1 5 16,-1-1-3-16,4 0 0 15,-7 3 0-15,0 2 1 0,-5 3 4 16,-5 4-5-16,-5 2 3 16,-5 5-1-16,-2 3-2 15,-5 1-1-15,2 1-5 16,-2 10 6-16,4 5 1 15,0 2 2-15,3 4-1 0,0 0 1 16,6 0-2-16,-1-2 1 16,7-1 0-16,0-2-1 15,1-8-2-15,-1-3-8 16,-1-2-2-16,-1-4-1 16,-5 0 1-16,-7-11 0 0,-5 0 10 15,0-6 0-15,-7 1-5 16,-11-2 7-16,1 1 4 15,-7 3-1-15,4 3 3 16,2 3-3-16,0 4-1 16,6 2-1-16,5 2 0 0,1 0-1 15,4 0 0-15,2 2-3 16,0 2-18-16,5-3 8 16,5 2 2-16,4-2 2 15,4-1 5-15,4 0 10 16,-1 0-6-16,4 0-4 15,1-4 8-15,-1 3-7 0,-3-1 6 16,6 2 3-16,0 0 4 16,-1 12-4-16,0 3 0 15,-3 4-5-15,1 5 0 16,-6-1-4-16,-4-2 1 0,-2 0 9 16,-7-3-6-16,0-4-1 15,-2-3-1-15,0-4 2 16,-4-2 1-16,0-1-1 15,0-2 0-15,0-2 2 16,0 0 14-16,-8 0 5 0,-3-11-11 16,-3-3-1-16,-4-5-7 15,-6-6-13-15,5 0 5 16,1-2 7-16,2 0-2 16,3 6 0-16,6 1 0 15,2 2 0-15,5 3 0 16,0 0-6-16,5 2 5 0,9 3-2 15,6 1-5-15,0 2-9 16,6 1 11-16,-4 6-6 16,0 0-18-16,-8 6 4 15,-3 6 8-15,-11 6-5 0,0 0 16 16,-13 3 6-16,-4 2 4 16,-5 0-5-16,-2-5-48 15,2-5-25-15</inkml:trace>
  <inkml:trace contextRef="#ctx0" brushRef="#br0" timeOffset="18608.7719">19373 12557 372 0,'-3'0'17'16,"-1"0"-1"-16,4 0-13 15,0 7-5-15,0 8-1 0,5 7 3 16,4 4 3-16,4 6 5 15,3 5 3-15,4 0 0 16,-3 1-8-16,3-2 0 16,-1-2-3-16,-2-6 0 0,0-2-2 15,-7-7-15-15,3-6-10 16,-6-7-9-16,-3-2 7 16,-2-4 10-16,-2 0 30 15,0 0-4-15,0-9 4 16,0 2 14-16,0-4 8 15,0 2-10-15,0-3-5 0,0 0-6 16,0-3 0-16,1 1-4 16,3-1-2-16,-2-2-2 15,1 1-3-15,-1-1 0 16,-2 1-1-16,0 4-1 16,0 0-4-16,0 2 0 0,-4 2 2 15,3 2 10-15,-5 4-5 16,3 2 1-16,1 0-3 15,0 4-3-15,2 10-2 16,0 1 3-16,0 2 1 16,7 1-3-16,5-2-5 0,2-3-5 15,1-4-10-15,4-4-11 16,-5-5-2-16,0 0 12 16,0-3-1-16,0-10-2 15,-4-1 16-15,-1-4-7 16,-3 2 22-16,-3-2 20 0,1 2 19 15,-4 2 8-15,0 5-8 16,0 0-9-16,2 5-8 16,3 4-9-16,2 0-14 15,6 2-3-15,2 7 0 16,4 2 1-16,2 1 0 16,1 1 0-16,-6-4-6 15,-4-2-5-15,2-6 1 0,-8 1 8 16,1-2 2-16,-1 0 5 15,-5-9 6-15,3-3-5 16,-2-2-3-16,-1-4-2 0,-1-4 2 16,0 3-4-16,0-4-13 15,0 1-14-15,0 2-19 16,0 4-48-16,0 6 11 16,2 4-15-16</inkml:trace>
  <inkml:trace contextRef="#ctx0" brushRef="#br0" timeOffset="19093.1122">19890 12584 149 0,'0'0'106'0,"0"0"-42"16,2 0-39-16,0 0-4 15,0-4-1-15,-1-1-4 16,3-3-11-16,-2-2-4 16,-1 1-1-16,-1-2-3 0,0 3-14 15,0-2 0-15,0 2 6 16,-1 2 18-16,-3 3-1 15,-1 1 9-15,1 2-5 16,-1 0-3-16,-3 7-5 0,5 3-2 16,-1 7-1-16,4-3 4 15,0 4-2-15,2-2 0 16,10-2-2-16,1-5-1 16,6 0 2-16,0-6 1 15,3-3-4-15,1 0 1 0,4-5-5 16,-2-6-8-16,-2-8-1 15,-3-1-6-15,-2-5 11 16,-5 0 14-16,-6-3 1 16,-7-2 17-16,0-1 9 15,0 2-10-15,-7 3 0 16,-2 2 12-16,1 7-17 0,3 4 0 16,2 4-4-16,-3 4-9 15,5 5-2-15,-1 0-4 16,2 5-15-16,0 12 6 15,3 4 6-15,8 6 7 16,4 1 0-16,2 3-2 0,3-3 1 16,4-1-1-16,-3-6-11 15,1-5-19-15,-2-8-35 16,-3-8-142-16</inkml:trace>
  <inkml:trace contextRef="#ctx0" brushRef="#br0" timeOffset="19264.9945">20301 12125 478 0,'0'-7'44'0,"4"7"-11"16,4 0-39-16,2 11-4 16,6 7 6-16,0 7 1 15,5 7-15-15,-4 4-24 16,0-1-26-16,-4-5-87 15</inkml:trace>
  <inkml:trace contextRef="#ctx0" brushRef="#br0" timeOffset="19530.5762">20472 12250 327 0,'-8'-7'38'0,"7"-2"18"15,-1-2-34-15,2 0-13 0,0 1-6 16,3-4-1-16,7-1 0 16,1-3-6-16,2 3-5 15,-1 0-21-15,0-2-10 16,3 3-29-16,-6 2-36 15,-4 0-13-15</inkml:trace>
  <inkml:trace contextRef="#ctx0" brushRef="#br0" timeOffset="19843.0453">20379 12247 15 0,'-11'10'76'0,"5"-1"-60"16,1-3 4-16,2-3 7 16,1-1 12-16,-2-2 22 15,4 0 1-15,0 0-18 16,0-2 4-16,0-7-12 15,0-2-16-15,11-6-8 0,-1-3-8 16,9-1-3-16,-3-3 3 16,9-1-4-16,0 0-6 15,2 2 1-15,-3 5-23 16,-4 6-34-16,-3 6-47 16,-8 3-41-16</inkml:trace>
  <inkml:trace contextRef="#ctx0" brushRef="#br0" timeOffset="20014.9234">20444 12412 136 0,'-2'17'29'0,"2"-12"47"15,2-5-10-15,11 0 5 16,11-17-17-16,5-2-33 16,5-11-19-16,3-4-16 15,2-9-62-15,-5-5-49 16,-5-5-85-16</inkml:trace>
  <inkml:trace contextRef="#ctx0" brushRef="#br0" timeOffset="20139.9121">20732 11899 334 0,'0'-5'48'15,"0"-10"14"-15,-1 12-27 16,1 3-13-16,0 2-22 0,8 13-4 16,9 7 4-16,5 12 3 15,5 7-2-15,1 7-2 16,-1-4-51-16,-4-6-158 15</inkml:trace>
  <inkml:trace contextRef="#ctx0" brushRef="#br0" timeOffset="21467.9426">21463 14116 269 0,'0'-11'5'0,"-3"-1"20"16,-1 1-9-16,3 0-6 16,-1-1-4-16,2 1-4 15,-2-1-2-15,0 1-23 16,0-3-43-16,0 1-22 0</inkml:trace>
  <inkml:trace contextRef="#ctx0" brushRef="#br0" timeOffset="21983.5403">21424 13909 191 0,'2'-11'46'0,"5"1"-18"16,2 1-31-16,0-2 6 16,0 2 0-16,1-2 5 15,-3 4 15-15,1 2 2 16,-4-1-5-16,-1 3 0 16,-1 1 1-16,-2 0-5 15,0 2-3-15,0 0-8 0,0 0-1 16,0 0-4-16,0 0 1 15,0 0 1-15,0 0 1 16,0 0 5-16,0 0 2 16,0 0 1-16,0 0-3 15,0 4-3-15,-2 3-2 0,-1 4-1 16,1 3-1 0,-1 9 0-16,1 8-1 0,-1 9 0 15,1 9 0-15,1 8 1 16,-3 3-1-16,2 8 0 15,-1 4 0-15,-1-1 1 0,-1 0 0 16,-2 3-1-16,1-3 0 16,1-2 0-16,0-6 1 15,-1-5-1-15,1-5 0 16,2-9 3-16,-2-5 7 16,0-7-1-16,3-7-1 15,-1-3-1-15,1-8 0 0,0-3-1 16,2-4-2-16,-1-2-1 15,-1-3-2-15,2 0 0 16,0-2-1-16,0 0 0 16,0 0-13-16,-2 0-19 15,0 0-14-15,-6 0-22 16,0 0-37-16,-3 0-10 0,-4 0-37 16</inkml:trace>
  <inkml:trace contextRef="#ctx0" brushRef="#br0" timeOffset="22233.5238">21275 14972 136 0,'-15'-9'62'15,"5"2"9"-15,-1-1-19 0,2 4-16 16,0-2-13-16,4 1-4 16,1 3 0-16,1-2-3 15,1 4-5-15,2-1-6 16,-2 1-3-16,2 0-3 16,0 0-2-16,0 1-2 15,2 6 4-15,3 3 1 0,4-3 1 16,1 0-2-16,2 0 4 15,2-3 7-15,1-3 7 16,0-1 2-16,4 0-6 16,0 0-4-16,1-7-7 0,5-2-1 15,0-1-2 1,1-5-33-16,-4-2-50 0,-2-5-84 16</inkml:trace>
  <inkml:trace contextRef="#ctx0" brushRef="#br0" timeOffset="22827.205">18577 16188 335 0,'10'-13'23'0,"-3"-7"-10"0,2-2-9 16,-1-5 0-16,0-3 6 15,-1-3-2-15,-5-4-4 16,-2-1-2-16,0-4 0 15,0-2 0-15,-2 3 1 16,-5-2 3-16,-1 6-4 0,0 5-5 16,1 7-3-16,-2 5-7 15,-1 8-2-15,3 4 4 16,2 8 12-16,-2 0-3 16,3 17-2-16,2 7-1 15,2 8 4-15,0 8 1 16,8 2 0-16,4 1 1 0,7-1-1 15,1-9 0-15,9-2-2 16,2-6-1-16,6-10 2 16,3-4-15-16,-2-7-51 15,-1-4-62-15</inkml:trace>
  <inkml:trace contextRef="#ctx0" brushRef="#br0" timeOffset="23202.1881">18932 16016 392 0,'-4'0'42'16,"0"0"-11"-16,2-4-25 16,2-3-9-16,0-4 2 15,0-2 0-15,2-2-2 0,2-3 7 16,-2 0-16-16,0-1 2 15,-2-1 12-15,-2-2-11 16,-6 7 3-16,-2-3 4 16,-3 5 4-16,0 6 3 15,-2 5 3-15,-2 2-5 0,3 8 0 16,-3 9-2-16,5 6-1 16,5 4 0-16,1 6 1 15,6-5 1-15,0 0-2 16,12-6-2-16,1-4 1 15,8-5-2-15,-1-5-1 16,2-6 0-16,5-2-4 0,2-10-16 16,0-9-42-16,0-4-34 15,-4-5-7-15,-1-3-21 16</inkml:trace>
  <inkml:trace contextRef="#ctx0" brushRef="#br0" timeOffset="23467.8063">19076 15873 66 0,'8'-23'95'0,"-6"3"-10"15,-2 6-20-15,0 3-8 16,0 2-7-16,0 7-15 0,2 2-16 15,5 0-14-15,1 0-8 16,6 10 3-16,3 0 2 16,3-1-4-16,-1 2 4 0,0-1-10 15,-4-4-2-15,-7-2 7 16,1-3 3-16,-6-1 1 16,-1 0 1-16,0-1 12 15,-2-10 10-15,0-3-3 16,0-3-5-16,0-6-3 15,0 0-6-15,-5-2-5 16,1 2-1-16,2-2-1 0,1 4-13 16,1 3-11-16,0 1-13 15,3 7-39-15,2 3-51 16,3 3-12-16</inkml:trace>
  <inkml:trace contextRef="#ctx0" brushRef="#br0" timeOffset="24077.1681">19317 15709 243 0,'5'0'48'0,"3"0"-23"15,-1-9-15-15,0-2 2 16,2-1-3-16,1-3-6 16,-3 2-3-16,-4-2-5 15,1 1-2-15,-4 1 1 16,0 5-1-16,0 0-5 15,-6 6 17-15,-1 2 2 0,-4 0 1 16,1 8-7-16,-1 6-1 16,0 2 1-16,2 4 0 15,4 3 1-15,5-2-1 16,0 2 0-16,3-1-1 16,9-4 1-16,5 0-3 15,5-4-2-15,1-6 9 0,4-2-6 16,-2-2 1-16,4-4-4 15,-2 0 4-15,-5-11-2 16,-3-2-5-16,-3-1 11 16,-3-3-7-16,-8-5 3 0,-2 0 5 15,-3-4 7-15,0-3 13 16,-2-1-10-16,-6-3 3 16,-3 1-9-16,-2 2 2 15,3 0-6-15,-2 3 1 16,-2 2-1-16,4 4-4 0,-3 4 7 15,4 5 7-15,-1 0-9 16,-2 3-3-16,2 2-2 16,1 1 0-16,1 1 0 15,-2 0-1-15,3 3 3 16,2 2-1-16,1 0 2 16,2 0 2-16,2 12-5 0,0 6-2 15,11 5 2-15,6 9 8 16,3 4 0-16,9 1-1 15,5 1-6-15,4-2-2 16,4-4 0-16,0-6-9 0,6-4-19 16,-4-6-14-16,0-9-40 15,-5-5-136-15</inkml:trace>
  <inkml:trace contextRef="#ctx0" brushRef="#br0" timeOffset="25671.3403">20293 15946 318 0,'0'13'36'16,"3"0"-39"-16,2 1 5 15,4 2-1-15,2 5-1 16,2-1 0-16,-2-5 2 0,-4 0-3 16,2-5 1-16,-6-6 2 15,1 0 10-15,-4-2 1 16,1-2-3-16,-1 0 5 16,0 0 3-16,0-9 0 15,0 0-16-15,-1-8-5 0,-3-2-2 16,2-4 1-16,1 0 2 15,1-2 2-15,0-2-1 16,0 2 0-16,0 2-3 16,7 3 3-16,4 4 3 15,-1 5-3-15,5 4 2 16,3 5 0-16,0 2-1 0,3 4 0 16,-1 10-3-16,-2 9 1 15,0 4 9-15,-3 2-6 16,-3 1 0-16,-2 0 1 15,0-1-2-15,0-2-1 16,1-8-35-16,-1-7-47 0,0-10-95 16</inkml:trace>
  <inkml:trace contextRef="#ctx0" brushRef="#br0" timeOffset="25843.2158">20710 15955 393 0,'0'-4'62'0,"0"3"-14"15,0-1-28-15,0 0-11 16,5 0-8-16,0-1-5 16,4-1 6-16,7-3-21 15,4-4-10-15,5-3-27 0,-2-7-62 16,-1-4-176-16</inkml:trace>
  <inkml:trace contextRef="#ctx0" brushRef="#br0" timeOffset="25999.448">20943 15725 385 0,'0'0'52'16,"0"0"-17"-16,3 0-30 15,1 7-11-15,2 5 7 16,4 6 0-16,-1 4-1 16,3 1 0-16,3 0-15 15,-5-2-33-15,0-6-55 0,-8-8-86 16</inkml:trace>
  <inkml:trace contextRef="#ctx0" brushRef="#br0" timeOffset="26280.7214">20070 15814 455 0,'-27'20'5'16,"5"0"11"-16,8 4-11 15,13 9-6-15,1 6-2 16,14 2 4-16,13 2 1 16,12 6-3-16,10-2 1 0,8-8 3 15,10-2-35-15,1-5-15 16,1-8-30-16,6-10-29 15,-4-12 23-15,-8-2 64 16</inkml:trace>
  <inkml:trace contextRef="#ctx0" brushRef="#br0" timeOffset="26530.6529">20937 15666 369 0,'4'-16'32'0,"1"3"-26"16,8 3-6-16,1 3 0 16,8 1 0-16,5 6 0 15,4 2 1-15,4 13 1 16,3 11-1-16,1 11 0 16,1 13 0-16,-6 6-1 0,-7 5 1 15,-6-3-2-15,-6-4-16 16,-10-9-7-16,-5-11-18 15,0-10-38-15,-10-16-31 16</inkml:trace>
  <inkml:trace contextRef="#ctx0" brushRef="#br0" timeOffset="26749.3987">21345 15664 389 0,'15'4'43'16,"0"1"-36"-16,4 4-6 15,8 3 1-15,1 5 0 16,5 1 0-16,1-1-1 16,0-1-1-16,-4-1-34 0,-1-8-43 15,-10-5-84-15</inkml:trace>
  <inkml:trace contextRef="#ctx0" brushRef="#br0" timeOffset="26921.2482">21510 15649 374 0,'-11'0'24'0,"-3"5"-16"15,-4 11-8-15,-2 5-2 16,-1 11 4-16,-1 6 0 0,4 3 0 15,7 1-4-15,6-6-38 16,3-9-106-16</inkml:trace>
  <inkml:trace contextRef="#ctx0" brushRef="#br0" timeOffset="27999.5471">21842 15577 157 0,'-9'-13'108'0,"-1"1"-75"16,-2-3-12-16,2 5-6 15,0-1-2-15,-2 4-3 16,2 0-1-16,-2 2-4 16,0 1-4-16,-2 4-2 0,-2 0-4 15,-3 6 2-15,0 6 1 16,-1 6 2-16,-1 3 0 15,3 4 0-15,3 2 2 16,3-2-2-16,7 2 0 0,5-4-4 16,0-7 5-1,5 0-2-15,11-9-1 0,0-1-2 16,2-6 9-16,2 0 3 16,-4-6 12-16,-2-6-10 15,-1-5 0-15,-4 2 0 16,-4-8-2-16,-1-3-2 0,-4 0 3 15,0-9-3-15,-2 2 0 16,-5-5-1-16,-4 1-3 16,-2 3 2-16,1 2 1 15,-1 5 9-15,1 4-3 16,3 1-2-16,-1 8-4 0,2 3-4 16,1 4-1-16,0 2 1 15,2 1-1-15,0 2-2 16,3 0-7-16,2 2 7 15,0 4-2-15,0 10-9 16,10 10 12-16,6 6 2 0,7 6 0 16,8 5 7-1,5 2-3-15,3-1-2 0,5 0-3 16,3-3 0-16,1-3-4 16,-4-4-24-16,-2-9-46 15,-8-9-182-15</inkml:trace>
  <inkml:trace contextRef="#ctx0" brushRef="#br0" timeOffset="32999.6632">21146 13905 73 0,'2'4'-1'15,"1"-4"-71"-15</inkml:trace>
  <inkml:trace contextRef="#ctx0" brushRef="#br0" timeOffset="34265.1485">20496 16688 224 0,'9'0'81'0,"3"0"-71"16,4-11-5-16,12-3-6 15,6-2 1-15,8-7 1 16,7-4 7-16,10-3 3 16,6-6 8-16,8-5 2 15,5-2-4-15,4-2-5 0,8 3-10 16,1-5 0-16,-1 3-2 15,-2-2 2-15,2-1-2 16,-7 4 1-16,-3-3-2 16,0 0 3-16,-4-1-2 15,-3 1 5-15,-2 2 5 0,-6 2-2 16,-4 6-5-16,-10 6-2 16,-10 9-1-16,-7 8-4 15,-12 6-17-15,-14 4-37 16,-8 1-92-16</inkml:trace>
  <inkml:trace contextRef="#ctx0" brushRef="#br0" timeOffset="39764.8419">25237 13841 229 0,'0'0'12'0,"0"0"29"16,-1 0-22-16,1 0-1 15,-2 0-5-15,0 0-2 16,0-1 1-16,1 1-6 15,-1-2 7-15,0 0 5 0,2 2 6 16,-2 0-7-16,2 0-6 16,0 0-12-16,0 0-5 15,4 7 10-15,5 5-3 16,0 6 0-16,0 4-1 16,0 3 0-16,0 2 0 15,0-1 1-15,0-2-1 0,-1-5 0 16,0-5 1-16,-2-3-2 15,-1-4 1-15,-3-3 0 16,-1-4 0-16,-1 0 4 16,0-7 14-16,0-11-12 15,0-2-6-15,-1-8 4 0,-1-4-6 16,0-2 4-16,0-4-4 16,2 3 0-16,0 2-1 15,7 3 3-15,2 6 0 16,1 7 4-16,0 4-3 15,3 8-1-15,1 3 2 16,3 2-1-16,4 2-2 0,6 14 3 16,2 8 2-16,5 4 1 15,-4 6-1-15,2 5-3 16,1 2 0-16,-3 2 1 16,-1-6-2-16,-4-3 0 0,1-7-25 15,-6-5 19-15,-1-10-34 16,-7-12-50-16,-6-6-51 15</inkml:trace>
  <inkml:trace contextRef="#ctx0" brushRef="#br0" timeOffset="40077.3203">25568 13260 437 0,'5'0'9'0,"3"0"-6"16,3 14-4-16,7 4 1 15,3 5 1-15,6 2 1 16,2 3 0-16,0-2 0 15,-1 2-2-15,1 1 0 16,-2 0-2-16,-3 2-2 16,-2 8-23-16,0 2-30 0,-2 8-41 15,-2-1-20-15,-3 2-6 16</inkml:trace>
  <inkml:trace contextRef="#ctx0" brushRef="#br0" timeOffset="40452.2923">25983 14079 198 0,'-3'3'21'0,"-5"-3"-6"16,6 0-13-16,0 0 0 16,2 0 10-16,0 0 15 15,0 0-1-15,0-3-8 16,2 1-3-16,3 0-3 15,5 0-3-15,1 2-5 16,-1 0-2-16,3 4-1 0,-1 6-1 16,0 1-1-16,-4 4-2 15,-1-1 2-15,-1 0-2 16,-3-2 2-16,-1-2 1 16,-2-4 2-16,0 0 1 15,0-4 1-15,0-2 14 16,-4 0-3-16,-3 0-5 0,2 0-1 15,0-9-2-15,-2-2-3 16,1-1-2-16,2-3-1 16,3-2-6-16,1 0-26 15,0 0-22-15,1-3-80 0,9 0-75 16</inkml:trace>
  <inkml:trace contextRef="#ctx0" brushRef="#br0" timeOffset="41014.7386">26216 13522 429 0,'5'0'9'0,"7"0"4"16,2 2-12-16,8 8 2 16,3 1-2-16,2 2 0 0,0 3-1 15,-1 0-1-15,-1 2 1 16,-3-1-1-16,-2-2-9 16,-2-3-4-16,-3-1-21 15,-8-4-19-15,-4-7-42 16,-3 0-25-16</inkml:trace>
  <inkml:trace contextRef="#ctx0" brushRef="#br0" timeOffset="41186.6003">26330 13516 349 0,'-5'0'28'15,"1"8"-16"-15,1 4-12 16,0 6 1-16,-1 5 1 15,4 2-1-15,0-2-2 16,0-1-1-16,0-3-20 16,4-5-31-16,2-3-26 0,1-5-11 15</inkml:trace>
  <inkml:trace contextRef="#ctx0" brushRef="#br0" timeOffset="41858.4379">26913 13219 368 0,'-7'-11'3'0,"-4"-3"10"16,-3 3-7-16,-1 2 0 0,-2 3-4 15,-3-2 2-15,1 5 3 16,-2 1-2-16,3 2 0 16,-1 0-2-16,1 14-1 15,-1 6-1-15,2 6-1 0,-1 9 0 16,5 4 0-16,3 2-1 15,5 0 2-15,5-3-2 16,0-6 0-16,17-4-1 16,-1-11 0-16,6-2-4 15,3-10 4-15,2-3 3 16,2-2 2-16,-2-8-5 0,2-12 0 16,-2 2 4-16,-5-8 0 15,-2-2 1-15,-4-8-1 16,-6-2-2-16,-5-7 1 15,-5-2 0-15,0-3-2 16,-9 2 1-16,-7 1 4 0,-3 8 4 16,-3 3 1-16,0 6 2 15,0 3 1-15,3 4-4 16,0 6 1-16,6 6-4 16,3 2 12-16,1 7-11 15,4 2-5-15,1 9-4 0,4 9-3 16,0 12 0-16,14 10 6 15,5 7 0-15,3 3 1 16,7 3 1-16,3-3-4 16,0-8-2-16,5-6-10 15,-1-10-7-15,2-9-3 16,-4-9-14-16,0-8-60 0,-7-14-145 16</inkml:trace>
  <inkml:trace contextRef="#ctx0" brushRef="#br0" timeOffset="42295.9043">26878 12485 357 0,'-7'4'-6'0,"0"1"6"16,6 8-4-16,1 5-2 16,0 3 1-16,8 2 5 15,2 2 0-15,4-5 0 0,1-2-1 16,1-2 4-16,0-5-5 16,-2-4 4-16,-1-6-1 15,-2-1 21-15,-1 0-8 16,-2-3-5-16,-3-8 5 15,-1-5 7-15,-1-4-7 16,-3-3 1-16,0-7 1 0,0 0-3 16,0-2 3-16,2 1 3 15,1 4-3-15,4 2-5 16,3 10-4-16,-1 0-3 16,3 8-5-16,6 7-1 0,4 0 1 15,1 7-1-15,2 15-3 16,4 10-16-16,-2 7-18 15,0 6-17-15,-5 3-40 16,-5 0-142-16</inkml:trace>
  <inkml:trace contextRef="#ctx0" brushRef="#br0" timeOffset="42905.2581">25622 14852 211 0,'-20'17'105'0,"4"-9"-101"16,5 2-4-16,2-5 1 15,2 0-1-15,6-4 2 0,1 2-2 16,0-3 8-16,0 0-3 16,0 0-6-16,8 0 14 15,7-4 0-15,6-6-3 16,10-7-6-16,7-8-1 0,10-6 0 16,10-7 2-16,4-6-1 15,12-5 2-15,3-1 5 16,5-3-3-16,3-1 0 15,1 1-2-15,6-1 1 16,0 3-3-16,1-1 0 16,-3 0-1-16,-2 6-1 0,-3-3 0 15,-5 1-3-15,-8 7 2 16,-4 0-2-16,-10 7-13 16,-12 6-7-16,-10 4-2 15,-11 14 10-15,-12 3-9 16,-11 5-3-16,-2 2-35 15,-15 5-7-15,-9 6 17 0,-4 7-2 16</inkml:trace>
  <inkml:trace contextRef="#ctx0" brushRef="#br0" timeOffset="43311.4562">25572 14984 334 0,'-4'11'6'16,"-8"-4"-4"-16,12-1-3 15,0-3-6-15,12-3 5 16,8 0 5-16,7-3 16 0,4-10-16 15,11-3 1-15,6-4 1 16,6-2 4-16,9-9 0 16,6-5-2-16,5-1 0 15,2-6 4-15,4-3 2 0,-3-1 2 16,4 4-1-16,-4-3 1 16,-2 4-3-16,-2 4-1 15,-5 3-1-15,-5 0-4 16,-6 7-3-16,-5 1-2 15,-7 6-1-15,-7 5 0 0,-6 0-13 16,-7 7-19-16,-13-2-40 16,-8 0-128-16</inkml:trace>
  <inkml:trace contextRef="#ctx0" brushRef="#br0" timeOffset="50295.5697">27815 9601 213 0,'0'-18'114'0,"-4"1"-95"0,1-3 13 15,-3 2-7-15,1 3-7 16,-1-2-5-16,2 7-4 16,-1 0-4-16,0 3-4 15,0 2 1-15,-7 4-5 16,2 1 3-16,-4 0-2 15,-4 5 0-15,-4 9 3 0,1 5-1 16,-1 5-1-16,0 1 1 16,3 3 0-16,4 4-2 15,3-2 3-15,7 2-2 16,2 1 1-16,3-5 0 16,5 1-1-16,9-8-2 15,7-1-2-15,5-8-2 0,3-4-4 16,-2-8 0-16,4 0-4 15,-1-6 0-15,-1-10-4 16,-3-3-2-16,-5-1 1 16,-5-7 6-16,-5 2 14 0,-7-3 1 15,-4-3-5-15,0-2-1 16,-12-3 0-16,-3 0 9 16,-2 0 23-16,0 1-4 15,0-1 4-15,3 2 3 16,-1 5-5-16,3 1-8 0,2 2-5 15,-2 5-1-15,2 2 5 16,1 3-10-16,1 6 4 16,3 4-8-16,2 4 3 15,1 2-2-15,2 8-7 16,0 15-2-16,7 8 6 0,9 10-2 16,2 9 4-16,9 6-4 15,5 0 2-15,2-3 0 16,1-1-3-16,1-3-28 15,-5-6-32-15,-4-2-40 16,-5-10-98-16</inkml:trace>
  <inkml:trace contextRef="#ctx0" brushRef="#br0" timeOffset="50858.0672">27506 10197 292 0,'20'-3'-3'0,"7"-12"14"15,5 3-7-15,4-6 3 16,5 0-3-16,6-3-3 15,3 0-2-15,4-3 3 16,0-1 2-16,0 0 0 0,1 2 10 16,-3 2-10-16,-5-1-2 15,-6 5-2-15,-5 0-12 16,-7 3-22-16,-7 3-46 16,-10 3-17-16</inkml:trace>
  <inkml:trace contextRef="#ctx0" brushRef="#br0" timeOffset="51170.51">27608 10263 289 0,'-2'2'20'15,"2"-2"15"-15,0 0-20 16,15-5 6-16,7-6 1 16,7-3-13-16,6-4-2 0,6-2-4 15,8-3-3-15,-1 4 1 16,-1 0 1-16,-1 4-1 15,-4 2-2-15,-6-1-34 16,-13 3-145-16</inkml:trace>
  <inkml:trace contextRef="#ctx0" brushRef="#br0" timeOffset="56186.3962">28522 11058 251 0,'-2'0'14'0,"2"0"-11"15,0 0-9-15,0 0 3 16,0 0-1-16,0 0-2 16,0 0-1-16,0 0 5 0,0 0 5 15,0 0 10-15,2-5 14 16,2-2-15-16,-4 0 0 15,0-2 0-15,0 0 1 16,0-1 0-16,0-3-1 16,0 1-4-16,-2-1 2 15,-3 1-5-15,-2-1 0 0,-3 2-5 16,1 3 4-16,-1 2-5 16,-3 1 9-16,-1 3-8 15,2 2 0-15,-3 0 1 16,-1 3 0-16,1 7-1 15,3 4 0-15,-1 4 0 0,2 3 1 16,1 8 1-16,2-1-2 16,3 6 0-16,3 0 2 15,2 0 0-15,0-2-3 16,11-6 1-16,7-2-1 16,2-8-1-16,3-4 2 0,2-6-2 15,0-6 9-15,-1 0-5 16,-5 0-1-16,-1-9 0 15,-3-6 0-15,-3 1 0 16,-3-6-1-16,-4-1 1 16,0-4-1-16,-5-5 2 15,0-2 3-15,0-6-2 0,-10 1 3 16,1-3-3-16,-3 5 4 16,-1 1 4-16,-3 2-6 15,2 6-4-15,0-2 2 16,-1 6 0-16,1-2 0 0,1 4 0 15,2 2 5-15,3 3-2 16,0 1-1-16,1 8-1 16,3 0 0-16,1-1-2 15,3 7-2-15,0 0 0 16,0 3-5-16,0 12 0 0,5 7 4 16,6 11 2-16,3 12-1 15,6 5 0-15,1 9 0 16,6 0 1-16,4-2-2 15,-1-8 1-15,3-7-2 16,1-8-12-16,-2-13-16 16,0-10-12-16,-1-9-43 0,-4-2-130 15</inkml:trace>
  <inkml:trace contextRef="#ctx0" brushRef="#br0" timeOffset="56780.0931">28580 10460 343 0,'-7'-8'53'0,"0"-1"-44"16,1 4 9-16,2 2-7 15,2 1 1-15,2 0-6 16,0 2 1-16,0 0-11 16,0 2-8-16,6 3 17 15,3 7-3-15,2 3-1 16,-3 0-1-16,5 2 1 0,-2-1-1 15,-1-1 0-15,0-5 0 16,-3-1 0-16,-2-4 0 16,-1-3-6-16,-3-1 6 15,1-1 3-15,-2 0-2 16,2 0 6-16,0 0-2 0,-1-6-2 16,-1-3-1-16,3-3 0 15,-1-6 0-15,0 1 0 16,-2-1 4-16,0-1 3 15,0-1 2-15,1 2-2 0,3 4-1 16,-2 0-2-16,3 2 0 16,-2 4-4-16,2 1-1 15,2 4-1-15,0 1-1 16,3 2-1-16,3 0 2 16,3 5-3-16,2 7 1 15,3 9 0-15,1 3-1 0,3 6-20 16,1 8-10-16,-6-1-27 15,0-1-86-15</inkml:trace>
  <inkml:trace contextRef="#ctx0" brushRef="#br0" timeOffset="57389.4285">28522 11691 318 0,'5'0'12'16,"-1"0"-16"-16,4 0 8 0,-1-6-4 15,3-3 0-15,7 0 3 16,-2-2-5-16,5-3-1 15,6 0 6-15,-1-4 5 16,6 2 2-16,3-4-1 16,0 3-3-16,5-3 2 15,2-2 0-15,-3 3 3 0,2-1-1 16,-5 3-4-16,-1-1 0 16,-7 3-4-16,-1 4-1 15,-4 5-2-15,-7 0-18 16,-3 0-13-16,-4 3-42 0,-6-2-112 15</inkml:trace>
  <inkml:trace contextRef="#ctx0" brushRef="#br0" timeOffset="60592.4319">28946 10313 244 0,'2'-8'44'16,"-2"-4"-39"-16,0 0 1 15,0 4-3-15,2-2-3 16,-1 2 2-16,3 0-3 0,-4 1 3 16,2-2 0-16,-2 2 1 15,0-2 2-15,0 2 13 16,0-2-1-16,-7 0-11 15,-2-2 13-15,-4 1-13 16,1-3 5-16,-7 3 1 16,4-1-12-16,-7 2 1 0,0 2-2 15,-2 1 3-15,-4 1-2 16,0 3-1-16,-1 1 3 16,-2 1-3-16,1 0 0 15,-2 0 0-15,-3 5 1 16,1 4 0-16,-1 0-1 0,0 5 1 15,-1 0-5-15,0 6 6 16,2 3 1-16,-2 4-2 16,2 3 1-16,-1 4-2 15,6 2 1-15,-4 1 1 16,7 4-1-16,-1 4-1 0,1 2 1 16,1 4 1-16,1 2-2 15,2 8 1-15,0 2 1 16,0 2-2-16,5 1 1 15,-2-2 0-15,7-1 0 0,-1-6 0 16,6 0-2-16,0-4 1 16,5-6 2-16,2 3 1 15,0-4-2-15,0 3-3 16,2-1 2-16,7 4 0 16,1-2 2-16,3 3-1 0,1-1 0 15,5-2 0-15,0-2-1 16,4-6-3-16,3-2-10 15,-1-8 10-15,5-4 3 16,4-4 2-16,-1-5 2 16,4-4 1-16,-1-1-4 15,4-4-5-15,-1-2 8 0,1-5-1 16,2-3-4-16,-1 0 7 16,1-1-8-16,4-11 8 15,-2-3-4-15,5-4 0 16,-1-5-2-16,-1-5 3 15,1-1 0-15,-3-2 4 16,-5-2 2-16,-3-2-1 16,-2-1 0-16,-3-2-2 0,1-4-3 15,-3 0-1-15,1-5 1 16,-2-2-4-16,-2-4 1 16,-1 2-1-16,-1 1 2 0,-3-1 2 15,-6 4 3-15,0 1 3 16,-5 5-1-16,-4-5 2 15,-3 6-2-15,-4-1-3 16,0-3 3-16,-3 4 1 16,-4-2 2-16,-1 0-4 15,-5-3 2-15,2 0-4 0,-1-2-3 16,-1 1 0-16,1 3 0 16,-5 4-2-16,-2 5-3 15,-1 1 3-15,-6 3 2 16,-1 1 2-16,-2 0-1 15,-10-2-6-15,-3 2 3 16,-6 1 1-16,1 4-4 0,-4 6-4 16,1 4-6-16,3 10 5 15,0 5-16-15,2 2-33 16,3 8-76-16</inkml:trace>
  <inkml:trace contextRef="#ctx0" brushRef="#br0" timeOffset="63577.2834">25602 15074 390 0,'0'0'18'0,"0"0"-15"16,2 0-24-16,1-2 9 16,3-1 12-16,3-7 3 0,0 2 7 15,2-4-2-15,5 2-4 16,-3-3-3-16,3 3 1 15,0-2 0-15,2 1 0 16,-2 0 1-16,5-3 3 16,1 1-1-16,2-1 0 15,-1-1 2-15,3 1-3 0,1 0-1 16,0-2-1-16,2 2-2 16,-2 0 2-16,0-3 0 15,2 2-1-15,0-2 4 16,0 2-3-16,1 0 0 0,4-3-1 15,-1 4-2 1,-1-3 2-16,-2 2 1 0,3-3-2 16,-1 1 0-16,-2 5 0 15,3-9 0-15,-1 4 2 16,2 1 3-16,-2-2-2 0,2 1-2 16,0 2 0-16,3-3-1 15,1 1 2-15,-1 0-2 16,-1-3 0-16,0 0 0 15,0-1 1-15,0 0 1 16,0-1-2-16,0-1 1 16,-2 0 0-16,0 3-1 0,-2-1 0 15,-2 0 1-15,-1 3-1 16,0 0 0-16,-2 2 0 16,0-2 1-16,2 0 0 15,0 0 4-15,-2 2-2 0,3-3 1 16,-1 3 1-1,0-4-3-15,-1 4 0 0,-1-2-1 16,-2-2 0-16,2-1 0 16,-3-2 0-16,1-4 0 15,-1-2-1-15,2 1 1 16,-3-2 0-16,1-1 0 0,3-3-1 16,-6 2 1-16,1-2-1 15,-1-2 0-15,0-1 0 16,-1 0 1-16,-1-3-1 15,-4-2 1-15,-3-3-1 16,0 0 0-16,-2-3 0 0,-2-4 0 16,-1-3 0-16,-3-3-1 15,-1-1 2-15,-3-2-2 16,0 2 1-16,0 2-1 16,0 4 1-16,0 3 0 15,-3 7 2-15,-1 0 1 0,-1 5-1 16,-3 3-1-16,1 1 2 15,-2 0-2-15,-2 0-2 16,1 0-1-16,-3-3 0 16,0-4 2-16,-1-6-2 15,0 1 1-15,0-4-5 0,-1 2 2 16,1 2 4-16,2 4 1 16,0 3-2-16,-2 5 1 15,1 6 0-15,-4-1 2 16,4 2-1-16,-3 1-1 15,-1-3 1-15,0 4-2 16,-3-2 0-16,-4-3 0 0,3 2 1 16,-4-1-3-16,0 4 0 15,1 4 1-15,1-1 2 16,-2 7 0-16,0 4 6 16,-2 0-3-16,-2 4-2 15,-3 1-3-15,-2 3 1 0,-4 3 1 16,-2 0 0-16,1 0-1 15,-2 0 0-15,-4 7 1 16,2 2-1-16,-1 2 1 16,-2 3-1-16,-3 1 0 15,1 3 0-15,-3-1-5 0,2 2-4 16,-5 3 4-16,5-1 2 16,1 3 1-16,-1-5 2 15,-2 6-1-15,5-2 3 16,-4 2-2-16,0 2 1 15,-1 2 1-15,-1 3-1 16,0-3 0-16,-2 6-3 0,-2-2 0 16,-1 2 2-16,1-3-1 15,1 1-4-15,3-1 5 16,-1 1 1-16,2 1-2 16,-1-1 4-16,-1 3-4 15,-1 1 2-15,-2 1 2 0,1 1-2 16,3-1-3-16,-2 3 4 15,4-2-1-15,0 0 0 16,2 1 2-16,1-3-2 16,6 0 0-16,-1 1 1 15,4 1-2-15,2 2 2 0,1 3-1 16,-1 5 0-16,2 3-1 16,3 0 1-16,1 5 0 15,3-2 0-15,5 3 0 16,4-6 0-16,5 5-2 15,5-1 4-15,1 4-4 0,4 1 2 16,3 5-1-16,0 0-1 16,0 4 0-16,8-1 6 15,1 1-3-15,1-4 1 16,3 0-1-16,1-4-1 16,3-3 2-16,2 2 2 15,4-6 0-15,1-1-1 0,3-1-1 16,-3-5 0-16,2-3-2 15,-3-4 1-15,3-3-1 16,-3-3 0-16,-2-3 2 16,6 0-2-16,-2-5 0 0,3-2 0 15,-1-6 2-15,1 1-1 16,1-4 1-16,0-3-2 16,2-1 0-16,-1-2 0 15,-4-2 1-15,3 1-2 16,-4 0 1-16,1-3 0 15,1 0 0-15,0-2 1 0,0 1-1 16,2-3 0-16,5 2-1 16,0-3 2-16,1-1-1 15,-1 2 1-15,6-2 1 16,0 0-1-16,1 0-1 16,-2 0 0-16,5 0 1 0,0-2 0 15,3-3 1-15,3-4 4 16,1 0 0-16,-4-5-3 15,6 1-3-15,-3-3 1 16,2 0-1-16,-3-3-13 16,1-2-4-16,-3-1-9 0,-2-2-17 15,-4-1-32-15,-9-1-79 16</inkml:trace>
  <inkml:trace contextRef="#ctx0" brushRef="#br0" timeOffset="64530.3322">25076 13980 227 0,'-5'0'5'0,"0"0"-1"16,1 0 2-16,-1 0 17 15,3 0 14-15,-1 0-12 16,3 0-9-16,0 0-5 16,0-1-8-16,0 1-3 0,0 0-3 15,0 0-1-15,3 0 8 16,4 0-2-16,4 5-1 15,-1 2 5-15,8 5-4 16,2 1 4-16,1 3-3 16,5 2 3-16,-1 3 0 15,2 1-4-15,-2 1 0 16,1 4-1-16,-5-2 0 0,0-2-1 16,1 0 2-16,-3-1-2 15,0-7-1-15,-2 3 0 16,0-5-10-16,-7-4-25 15,0-6-105-15</inkml:trace>
  <inkml:trace contextRef="#ctx0" brushRef="#br0" timeOffset="65655.2768">26693 12932 195 0,'5'5'173'16,"2"8"-173"-16,3 4-18 15,5 10 16-15,4 6 2 16,3 4-5-16,3 4-48 15,1-4-24-15,-1-5-36 0</inkml:trace>
  <inkml:trace contextRef="#ctx0" brushRef="#br0" timeOffset="66530.1903">26725 12644 54 0,'2'-5'182'16,"-1"0"-164"-16,1-1-8 15,0 3-4-15,3-1 1 16,-1 0-5-16,4 3 4 0,0-1 0 16,3 2-5-16,4 0 4 15,0 2-4-15,5 7 1 16,1 1-3-16,-1 1 2 16,-1 4 0-16,-2-3 0 0,-4 0-1 15,-2 1 2-15,-4-4 1 16,0 1 4-16,-3-4 2 15,-1 1 0-15,-1-4 1 16,-2-1 8-16,2 0-5 16,-2-2 0-16,0 0 3 0,0 0 6 15,0 0-1-15,0 0-1 16,0-4-8-16,0-4-8 16,-2-3 2-16,-3-3-4 15,-1-1 0-15,1 1-1 16,-1-4 2-16,1 0-1 15,2 0 3-15,1 2-6 0,2-1-1 16,0 0 0-16,0 4 8 16,0 0-4-16,5 2 0 15,2 0-1-15,0 3 0 16,4-1-1-16,2 3 0 16,5 1-3-16,3 3 0 0,4 2-3 15,7 0 5-15,7 5-8 16,-2 3-48-16,1-5-40 15,-2-3-236-15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8:08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6123 7231 363 0,'0'0'14'0,"2"0"24"16,8-2-33-16,3-2 0 16,1-1-5-16,3 3 4 15,0 1-4-15,-2-1-2 0,1 2 2 0,2 0 0 0,-2 0-1 32,2 0 1-32,4 0 0 15,-1 0 0-15,2 0 1 0,3 0-1 0,1 0 0 31,3 0 0-31,1 0 0 0,3 0-1 0,3 0 0 16,1 2-3-16,4-1 6 0,-1 1-4 16,1 2 5-16,2-1-4 15,2-1-2-15,3 0 3 16,4-2 1-16,-2 2-2 16,7-2 1-16,-1 0 2 15,4 0-2-15,0 0 1 0,4 2-2 16,-1-2 2-16,3 0-3 15,-3 0 2-15,4 0 1 16,1 0-2-16,3 0 1 16,-1 1 1-16,0 3 0 0,-1-1-2 15,0 3 2-15,-1-1-8 16,0 0 3-16,1 1 5 16,0-1-3-16,4 0 3 15,-1 1-1-15,5-1 0 16,0 0 1-16,0-1-1 15,-3 0 0-15,3-1 1 16,-3 1 0-16,-2 1-1 0,5-1 3 16,-5-1-3-16,3 1 0 15,-1-1-2-15,-1-1 2 16,-4 0 0-16,3-2 2 16,-2 0-2-16,-5 0-10 15,2 0 28-15,-1 0-15 0,-5 0 0 16,3 0-1-16,-6 0 1 15,2-2-2-15,-1 0 4 16,-5-1 2-16,0-1 6 16,-6 1-7-16,0-3-3 0,-4 3-1 15,-5 1 0-15,-3 0-1 16,1 2-1-16,-1 0 1 16,-3 0-1-16,-1 5 0 15,-6 8-33-15,-11-4-51 16,-9 5-217-16</inkml:trace>
  <inkml:trace contextRef="#ctx0" brushRef="#br0" timeOffset="3218.5768">7870 6988 198 0,'-4'-3'12'0,"0"-1"21"16,1 1-5-16,0 3-8 16,3-2 0-16,-2 0-15 0,0 0-3 15,0 2 3-15,2 0 0 16,0-1-3-16,0 1-2 15,0 0-4-15,0 0 3 16,0-3-9-16,6 2 12 0,0-1 7 16,8-3-2-1,1 1 3-15,2-1-8 0,-1-2 1 16,2 1 2-16,-2 1-5 16,-2 0 2-16,0-2-1 15,0-1 0-15,-2 3 2 16,-4 0 1-16,0 3 5 0,1-3 5 15,-2-1 5-15,3 1-6 16,-3-1-3-16,5 3 0 16,-2-1-5-16,2 4-3 15,-2 0-3-15,-1 2-1 16,-1 10-33-16,-7 5-23 0,-1 4-34 16,-9-1-23-16</inkml:trace>
  <inkml:trace contextRef="#ctx0" brushRef="#br0" timeOffset="3624.8455">7779 7063 332 0,'0'0'6'0,"0"-5"6"0,9-4-17 16,4 1 5-16,6 0 10 16,4-1-9-16,4-2-3 15,6 2 4-15,-3 0-1 0,3 0-18 16,-5 1-74-16,-3-2-31 15</inkml:trace>
  <inkml:trace contextRef="#ctx0" brushRef="#br0" timeOffset="4359.1182">6364 7225 330 0,'12'-5'29'16,"-2"-9"5"-16,7-4-15 15,5 0-11-15,4-3-3 0,9 1-4 16,-3-1-1-16,0 3-2 16,-1 0-1-16,1 2 7 15,-6 1-4-15,-4 3-15 16,-2 1-6-16,-4 3 1 16,-5 4-11-16,-7 2-39 0,-4 2-45 15,0 0-14-15</inkml:trace>
  <inkml:trace contextRef="#ctx0" brushRef="#br0" timeOffset="4515.3564">6613 7067 54 0,'-23'12'30'16,"3"0"18"-16,0 0-8 15,2-4 17-15,6-1 2 16,4-1-20-16,5-5-16 16,3-1-19-16,11 0-10 15,14-10 14-15,11-6-7 16,15-5 2-16,12-10-14 15,8-5-64-15,2-8-140 0</inkml:trace>
  <inkml:trace contextRef="#ctx0" brushRef="#br0" timeOffset="6843.3859">9025 7168 88 0,'-14'-3'166'16,"-1"-4"-132"-16,1-4 2 15,2 2-12-15,2 0-14 16,3 0-7-16,-3 0-3 15,3 1 2-15,2 2-4 0,2 0-6 16,1 0-2-16,0 0 3 16,2 3 4-16,0-1 9 15,0 0-3-15,4 1 1 16,6 1 4-16,5-1-6 16,1 1 1-16,9 2-1 0,-1-2 1 15,6 2 1-15,6 0-2 16,1 0 1-16,7 0 0 15,4 0 2-15,6 0-1 16,7-2-2-16,7 2-1 16,8 0 0-16,6 0-1 15,6 0 1-15,4 0 0 0,1-1-1 16,1-5 1-16,-5 0-1 16,1 0 1-16,-2-3 2 15,-3 0 6-15,-5-2-4 16,0 2-2-16,-9 0 0 0,-5 0 1 15,-4 2-2-15,-8 3 0 16,-12 3-2-16,-1 1 0 16,-7 0 0-16,-7 7-1 15,-3 4 0-15,-6 5-24 16,-4 1-15-16,-9 1-53 16,-5-1-129-16</inkml:trace>
  <inkml:trace contextRef="#ctx0" brushRef="#br0" timeOffset="9546.331">9018 7165 279 0,'-9'2'11'0,"-2"-2"12"16,2 0-3-16,0 1-11 16,-2 3-6-16,4 1 1 15,-2 1 0-15,-1 1-2 16,2 2-1-16,1 3-1 15,-2 1 0-15,-4 4-1 0,1 5 3 16,-3 1-2-16,-1 6 3 16,0 1 12-16,0 4-3 15,-2 4 0-15,4 2 4 16,-1 5-2-16,3 5-4 16,0 4-6-16,2-1-1 15,1 2-3-15,2-1 1 16,1-4 0-16,1-5-2 0,-1-5 0 15,3-1-7-15,0-11-18 16,1-3-17-16,2-8-23 16,-2-8-54-16,2-9-63 15</inkml:trace>
  <inkml:trace contextRef="#ctx0" brushRef="#br0" timeOffset="9983.792">8858 7443 274 0,'0'-16'24'0,"0"3"8"16,0 3-14-16,-3-1 7 15,-2 4-7-15,-2 2 5 0,2-1-8 16,-2 3-7-16,0-1-5 15,-1 3-4-15,1-3 1 16,2 2 6-16,0 0-4 16,3 0-3-16,2-1-3 15,0-4-12-15,0-2-9 0,9-5 6 16,-1-3 3-16,4-2-4 16,-4-1-1-16,1 1 2 15,-2 1 16-15,-1 2 7 16,-2-2 8-16,-4 6 12 0,1-3 4 15,1 4-2-15,-2-3 2 16,4 2-10-16,1 1-4 16,4-3-4-16,4 5-3 15,4 1-4-15,3 5-4 16,4 3-3-16,5 7 2 16,3 22-5-16,-3 17-29 15,-2 19-34-15,-13 15-84 0</inkml:trace>
  <inkml:trace contextRef="#ctx0" brushRef="#br0" timeOffset="12655.4967">5945 7377 348 0,'-16'-5'24'0,"3"-4"-18"15,1 2 12-15,4 0-5 16,5 5-6-16,1 0-2 16,0 0-4-16,2 2-1 15,0 0-3-15,0 0-8 16,0 0 1-16,2 4 9 0,6 1 0 15,2 4 1-15,1 2 0 16,5-1-2-16,0 3 4 16,6 1-4-16,3 2 1 15,4-2 1-15,1 3 0 16,3-1 1-16,2-4 1 16,1 3-6-16,2-5 4 0,2 1-1 15,-1-2 3-15,2-4-4 16,3 0 2-16,2-1 0 15,-1-2 0-15,3 0-1 16,3 0-2-16,0-2 7 16,3 0-6-16,2 0 1 0,4 0 3 15,2-6-2-15,1-1 1 16,4 0 0-16,1 0-2 16,2-4 1-16,-2 2 2 15,2-2-1-15,4 1-1 0,0 1 2 16,1-2-2-16,0 4 1 15,0 2-1-15,1 3 1 16,-2 0-1-16,-6 2 0 16,-5 0 0-16,-4 11 0 15,-5 1 0-15,-2 2 1 16,-2 5 1-16,-5 0 2 16,-4 2 5-16,3 1 0 0,-8 1-8 15,-4 0-1-15,-8-1 0 16,-3-3 0-16,-3-1 0 15,-6 0 0-15,-1-2 0 16,-2-2 0-16,-2-2 1 16,0 2 3-16,-1-6-4 0,0 1 0 15,0-2 1-15,3-2-1 16,-2-2-1-16,3-2 1 16,5-1 0-16,-1 0 1 15,3 0-1-15,5 0 0 0,3-5 0 16,4-4-1-16,3-2 1 15,6 0 0-15,3 0 0 16,4 1 0-16,3-1 0 16,4 2-2-16,4 2 1 15,2 2 0-15,5 1-2 16,1 4 1-16,2 0-3 0,4 0-4 16,3 2 0-16,0 2-23 15,3-1 31-15,-3-3 1 16,2 0 2-16,1 0 0 15,-1-5-1-15,6-4 3 16,-1-2 1-16,5 2 4 16,-2 2-6-16,2 0-2 0,-9 2-1 15,0-2-1-15,-4 3 1 16,-8-2 2-16,-4 1-2 16,-6 2 1-16,-5 1-3 15,-7 0 4-15,-4 0 1 0,-6 2-2 16,-3 0 4-16,0 0-4 15,-6 6-6-15,0 6-2 16,-5 1-46-16,-14 1-110 16</inkml:trace>
  <inkml:trace contextRef="#ctx0" brushRef="#br0" timeOffset="14749.0713">12927 7224 277 0,'-12'-11'16'0,"6"2"22"16,-1 2-23-16,1 1-3 16,5 3-7-16,-1 0-5 0,0 3 1 15,-1-2 0-15,3 2-1 16,0 0-1-16,0 0-2 15,0 7 2-15,0 4 1 16,0-1-1-16,3 6-1 16,6-2-4-16,3 4 6 0,1-2 0 15,5 2 0-15,0-4 3 16,-1 1-4-16,5-3 3 16,-2-1-3-16,6-4 1 15,-4 2 1-15,3-2-1 16,3-1 2-16,0-1 0 0,1-2-1 15,3 1-1-15,-3-4-2 16,3 2 1-16,-1-2 4 16,3 0-2-16,2-2 1 15,1-3-2-15,9-1 0 16,-4-2 0-16,9-3 5 0,0 2-4 16,2-2 1-16,3-1-2 15,3-1-1-15,-1-1 4 16,4 2-3-16,5-1 2 15,2 4-2-15,4 0 0 16,0 4 0-16,0 1-1 0,2 4 0 16,-2 0 0-16,-2 2 1 15,-5 10-3-15,-3 1 5 16,-4 5-5-16,-6 1 5 16,-4 3-2-16,-6-1-1 15,2 2 1-15,-9-1 1 16,-2-1 0-16,-5-1-1 0,-4 1 1 15,-6 1-1-15,-2-6-1 16,-7 0 2-16,0 0-2 16,-5-2 1-16,-3 0 0 15,-2-3 0-15,0-4 0 16,0 0 0-16,0-1 0 0,0-5 2 16,0 1 2-16,0-2 1 15,0 0 7-15,0 0 6 16,0 0 1-16,0 0-5 15,3-3-11-15,3-4-3 16,-1-3-1-16,6 2 5 0,1-3-4 16,5-2 0-16,-1 3 0 15,7-1 0-15,-1 0 0 16,4 1-1-16,3-1 2 16,1 0-1-16,7 0-1 15,-3 3 1-15,2-1 0 16,1 0 0-16,3 2 1 0,0 1-1 15,3 1 0-15,2-1 0 16,-1 3 0-16,5-1 0 16,1 1 0-16,4 1 0 15,0 1 0-15,4-3 0 16,3 2 0-16,5 0 0 0,2 0 0 16,2 1 0-16,3-1 0 15,-2 0-1-15,1-2 2 16,-3 3-2-16,5-1 2 15,0 0-1-15,3-1 0 16,0-1 0-16,8 2 1 0,-2 1-1 16,5-3 1-16,-1 2 1 15,-1 0-2-15,3-1-2 16,-3-1 4-16,-1 3-2 16,-4-3 0-16,-1 0 0 15,-5-1 0-15,-3 0 0 0,-4-1 0 16,-3 1-2-16,-4-2 4 15,-3-2-2-15,-4 2 0 16,-3-1 1-16,-4 0-2 16,-2 0 1-16,-6 1 1 15,-4 0-2-15,-6 2 2 16,-7 1-2-16,-3 1 2 0,-4 3-1 16,0 0-3-16,-6-2-13 15,-2 12-35-15,-4 1-16 16,-3-2-73-16</inkml:trace>
  <inkml:trace contextRef="#ctx0" brushRef="#br0" timeOffset="19967.7359">13108 7117 16 0,'0'-9'17'0,"0"2"-10"16,0-3-4-16,-3 2-1 15,-2 1-2-15,0-2 2 16,3 2 26-16,-3 0 13 16,2 1-5-16,-1 2 0 15,3 1-11-15,-3-1-9 0,0 3 8 16,0-1-16-16,2 2 1 16,2 0 0-16,0 0-2 15,0 0-7-15,0 0-3 16,0 0-2-16,8 0 5 0,5 0 1 15,2 0-1-15,5-2 2 16,7-1-1-16,4-1 5 16,5-2 7-16,-2-1 0 15,3 2-9-15,2 0-3 16,-4-3 0-16,-2 0 0 16,-1 1-5-16,-7 0 10 15,1-3 1-15,-6 2 10 0,-1 1 5 16,-4-1-11-16,-1 3-4 15,-6 1-4-15,1 1-2 16,-3 1-1-16,-4 0 1 16,-2 2-2-16,0 0 8 0,0 0-3 15,-6 0-2-15,-8 7-9 16,-6 2-4-16,-3 4-2 16,-6 1 3-16,-1 0 5 15,-3 4 5-15,-2-4 1 16,5 3 0-16,-2-4-1 15,1 2 0-15,3 1 1 0,0-3-2 16,6-3 2-16,3-2-1 16,5-3 2-16,7-4 13 15,7-1 15-15,7 0-27 16,15-6-9-16,6-6-18 16,7-3-25-16,4-5-73 0</inkml:trace>
  <inkml:trace contextRef="#ctx0" brushRef="#br0" timeOffset="21467.6283">14517 7056 167 0,'0'0'64'15,"8"0"-34"-15,6 0-24 0,6-7 1 16,4 1 8-16,2-2-9 16,6 1-2-16,-1-4 1 15,4 0 1-15,2 0 8 16,-1-1-12-16,1 0-2 16,3-1 1-16,-2-1 0 0,-2 1 1 15,-2-1-4-15,0 0 4 16,-2-3 13-16,-1 3 4 15,-6 2-3-15,-1-1-2 16,-5 4-7-16,-3 2-4 16,-5 2-1-16,-4 1-2 15,-1 4 1-15,-3 0-1 0,-3 0-1 16,0 4-3-16,0 12-11 16,-8 0-25-16,-14 0-72 15</inkml:trace>
  <inkml:trace contextRef="#ctx0" brushRef="#br0" timeOffset="22733.6346">16129 7053 229 0,'-6'0'24'16,"0"0"5"-16,3 0-2 16,-1 0-11-16,3 0-11 15,-5 0-2-15,5 0-1 0,-5 0-2 16,3 0 1-16,0 0-1 16,1 0 2-16,2 0-2 15,0 0-4-15,7 0-6 16,8-4 11-16,7-2 19 15,9-2-4-15,3-3-1 0,8-2-3 16,2-1-3-16,1 0-7 16,-5-1 1-16,-3 1-1 15,-5 4-2-15,-9 1 2 16,-3 0 3-16,-5 4-1 16,-6 1-1-16,-6 4-3 15,-1 0-17-15,-2 7-54 0,0-3-63 16</inkml:trace>
  <inkml:trace contextRef="#ctx0" brushRef="#br0" timeOffset="23905.5198">17281 6983 120 0,'-9'0'26'0,"1"0"10"0,0 0-11 15,3 0-1-15,-1 0 3 16,3 0-13-16,-2 0-5 16,1-2-1-16,1 0 3 15,2 1-1-15,-1 1-4 16,2 0 5-16,0-2-6 0,0 2-3 16,0 0-4-16,0 0-9 15,6-2 18-15,6-1-9 16,4-1-4-16,6 0 17 15,1-3-7-15,4 0 2 16,2-2-7-16,-2 2 3 0,2-2 7 16,-1-2 4-16,-1 2 4 15,2 2-7-15,-4-2-3 16,4 0-3-16,-4 4-2 16,-1-1-1-16,0 3 0 15,-2 1-1-15,0 2 0 0,-3 0 0 16,-1 0 0-16,4 9-7 15,-4 2-24-15,-2 0-23 16,-5 1-70-16</inkml:trace>
  <inkml:trace contextRef="#ctx0" brushRef="#br0" timeOffset="28514.7414">7910 7588 330 0,'-19'-13'12'16,"4"4"5"-16,5-1-3 15,5 5-3-15,3-1-9 0,2 2-3 16,0-1 0-16,3 3-7 15,11 0 5-15,0 1-2 16,6 1 2-16,5 0 1 16,6 0 2-16,3 0 0 15,5 1 0-15,10 5 0 0,2 1 0 16,8-1 0-16,9-3 0 16,8 2 1-16,6-3-2 15,5-2 3-15,3 0-4 16,3 0 0-16,2 0 4 15,3 0-2-15,2 0 0 0,-5 0 3 16,2 0 0-16,-2 0 0 16,-2-2 3-16,-4 0 1 15,-5 1 2-15,-5-3-1 16,-5 1 2-16,-6-1-1 16,-4 0-1-16,-6 2-3 0,-4 1-1 15,-6 1-2-15,-6 0-1 16,-1 5-1-16,-4 6-5 15,-8-2-47-15,-9 2-88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38:13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21677 10274 264 0,'-5'-7'72'15,"-3"-4"-68"-15,1 4 10 0,2 0 1 16,3 1-3-16,0-1 9 16,-1 1-1-16,3-2 4 15,0 1-3-15,0 0-5 16,0 2-8-16,0-1 3 16,0 4-8-16,0-1-4 0,0 3-6 15,-4 0 1-15,-4 0-9 16,-2 7 6-16,-4 4 2 15,-6 4 5-15,0 7 2 16,-4 3-1-16,-5 7 0 16,0 4 2-16,-3 9 0 15,1 5 0-15,-3 7-2 16,1 5 1-16,5 8 0 0,1 5 1 16,9 5-2-16,4 5 1 15,8 1 0-15,6 1-1 16,2 6 1-16,10 2-1 15,4 2 2-15,1 3-2 0,1 4-2 16,-4 1 1-16,-5 0 1 16,-4 1-1-16,-5-1 3 15,0 2-2-15,-14 0 2 16,-10 1-1-16,-3 5 1 16,-7-1-1-16,0-1 0 0,-5 0 1 15,-6-3-1-15,2-2 0 16,2-7 0-16,-4-2 0 15,4-8 1-15,1-8-1 16,2-9 0-16,6-7 0 16,3-12 1-16,8-6-2 0,1-11 0 15,8-5-5-15,4-8-5 16,8-6-1-16,0-7-1 16,0-5-4-16,11-5 11 15,0 0 9-15,4 0 9 16,0 0-2-16,2 0-2 0,0-1-3 15,2 1-3-15,-2 0 1 16,3 0-2-16,0 9 1 16,1 3 2-16,-1 8-3 15,0 3 5-15,-2 6 1 16,0 4-4-16,-4 9 2 16,-1 6-3-16,-6 9 0 0,-2 3-2 15,-3 10 0-15,-2 3 1 16,0 11 1-16,-5 3-1 15,-6 6 1-15,0 3-2 16,0 7 1-16,1 0 0 16,2 3 0-16,1 3-1 0,0 3 0 15,2 3 0-15,3 1-1 16,-1 3 3-16,0 3-2 16,3-1 0-16,0 4-1 15,0-2 1-15,10 0 0 16,4-2 0-16,6-7 0 0,5-5 0 15,6-6-1-15,1-8 1 16,5-11-2-16,1-2-4 16,-2-3 3-16,-4-8-19 15,-9-14-80-15</inkml:trace>
  <inkml:trace contextRef="#ctx0" brushRef="#br0" timeOffset="8452.6309">23050 15402 0 0,'10'0'144'0,"-7"-3"-142"15,4-1-2-15,-1 0 8 16,2 1 3-16,-2-1 0 16,0 1 0-16,1 1 0 0,-2 0 0 15,-2-2 1-15,4 3 5 16,-4-1 14-16,2 0-14 15,0 0-1-15,1 2-8 16,2-3-6-16,-1 1 0 16,3 0 0-16,-1 1-1 15,6-1 1-15,-2-2-2 0,2 2 0 16,1 1 0-16,2-3 0 16,2 2 1-16,0-2-1 15,7 1 0-15,-4-2 0 16,4 1 0-16,2-2 0 15,2 1 1-15,1-2-2 16,2 2 1-16,2-2-1 16,-1 1 0-16,5 1 2 0,-2-2-2 15,3-1 1-15,-2 3 0 16,3 0 1-16,-1-2-1 16,2 2-2-16,4-3 2 0,1 1 0 15,1 0 0-15,3 0-1 16,-2 0-1-16,1 2 5 15,-1-2-4-15,-5-1 3 16,2 4 5-16,-6-1 1 16,1 2 2-16,2-1-3 15,-1 3-2-15,6-1-2 0,-1-2-3 16,4 2 1-16,0-1-2 16,3 1 2-16,3 0-2 15,0-1-2-15,-1 1-2 16,-1 0 0-16,3 0 2 15,-1 1-1-15,-3-1 1 0,2 0 3 16,1 0 0-16,3 0 0 16,-2-2 0-16,4 1 0 15,3 1 1-15,-1-1-1 16,4-2 0-16,-4 1-1 16,1 0 0-16,-3 2 0 0,-2-1-2 15,0 3 4-15,-5-4-2 16,-1 4 2-16,-7-1 0 15,5-1-2-15,-4 2 3 16,2-2-2-16,-2 0 2 16,-5 2-4-16,4-1 4 15,-6 1-2-15,-2-3 0 0,2 3 0 16,-5 0 0-16,0 0-1 16,1 0 1-16,-2 0 0 15,0 3-1-15,-2-3 1 16,0 0-5-16,-1 1 0 15,-4 1-8-15,1 0 8 0,-6 0 3 16,-5-1 2-16,1 1 6 16,-1 0 10-16,-1 1-3 15,1 1-6-15,0 2-2 16,-1-3-1-16,-2 4-2 0,4-2-1 16,-6 1-2-16,6 1 4 15,-5 0-1-15,-1 2 1 16,4-2-1-16,-4 4 1 15,1-2-1-15,-3 0 1 16,2 0 0-16,-1 3 1 16,1-1 1-16,-2 0-1 15,1 1 0-15,-2 2-2 0,2 0 4 16,-1 3-4-16,3-2 2 16,-5 5-2-16,1 0 1 15,2 2 0-15,-3 2-1 16,2 0 1-16,-2 0-2 15,-1 5 0-15,0 2-1 0,-1-3 3 16,0 1-3-16,-1-2 1 16,0-1-1-16,1 1 0 15,-1 0 2-15,0-4-2 16,-2 4 3-16,2-1 1 0,-2 1-1 16,0 2-1-16,4 1 1 15,-4 1-2-15,3 1 0 16,-1 0-1-16,1 1 0 15,-1-1 0-15,1 1 1 16,-1 2-1-16,0-2 0 16,0 3 0-16,-2 1 1 0,2 0-1 15,-2 1 1-15,-2 0-1 16,6-2 0-16,-2 3 0 16,1-5 1-16,-3 2-2 15,0-4 1-15,2 2 1 16,-3 0-1-16,-1-2 0 0,3 2 0 15,-2 0-2-15,-1-2 4 16,-1 2-3-16,3 0 1 16,-5 1 0-16,4-1 1 15,-1 4-2-15,1-3 2 16,2 1-1-16,-1 1 0 0,0 0 0 16,-1-2 0-16,1 0 0 15,-3 1 1-15,4-4-2 16,-4 0 2-16,-1-3-1 15,1-1 0-15,0 3-1 16,0-4 2-16,-2 0-2 16,1 1 1-16,-1-1 0 0,0 1 0 15,0 0 0-15,0 0-1 16,0-2 0-16,-3 2 1 16,-1-2-1-16,-2 0 2 15,1 1-1-15,2-2 1 16,-3 1 0-16,3 0-1 0,-2-3 0 15,1 2 0-15,0-2-1 16,0-2 1-16,-1 2 0 16,0 1-1-16,1-1 0 15,1 0-1-15,-1 1-4 16,1 2-2-16,0-1 3 0,1 0 4 16,1 0 0-16,-1 2 0 15,-1 1-14-15,-1-1-16 16,-3 0-5-16,-2 0-32 15,-6-4-46-15</inkml:trace>
  <inkml:trace contextRef="#ctx0" brushRef="#br0" timeOffset="10389.9872">23289 15350 287 0,'-12'-14'-19'0,"-1"-2"18"16,3 2 24-16,-3 1-3 16,4 3-9-16,-2 2-2 15,1 1-4-15,-3 2-1 16,-1 1-2-16,-5 3-2 15,2 1 0-15,-7 0 0 0,1 7-1 16,-4 5 1-16,-4 4 0 16,3 2-4-16,-3 5 0 15,2 1 2-15,0 2 2 16,3 3-2-16,-2 1 2 16,2 4 0-16,1 2-1 0,1-2 1 15,3 3 0-15,1 1 0 16,0 1 0-16,3 0 0 15,-2 4 0-15,4 0-1 16,2 5 1-16,1 0 0 16,2 4 0-16,5 3 0 15,-1 0 0-15,5 3 0 0,1 0 0 16,0 5-1-16,0-3 0 16,0-1 3-16,7 0 0 15,1 0 0-15,-1 0 1 16,-1-1 2-16,1 3-2 0,-1 2-1 15,0 1 0-15,-1 2 0 16,0 0 1-16,0 2 2 16,2 0-2-16,1-4 0 15,-1 1 1-15,5-5-1 16,2-2 0-16,-2 2 0 16,3-2-2-16,2 2 1 0,1-6 0 15,2 4-2-15,0 0 1 16,0-3-1-16,-5 0 0 15,2 1 1-15,-1-2-2 16,-3-4 1-16,-1-3 0 16,-2-2 0-16,2-2 0 0,-2-7-1 15,2-1 1-15,2-2 0 16,0-3-1-16,0-2 0 16,0-2-1-16,5-2-1 15,-5-2 1-15,2-3 1 0,0-2 0 16,0-1 1-16,2-4 1 15,2 0-1-15,0-1-1 16,1 0 6-16,4-4-8 16,2 0 20-16,2 0-8 15,3-2-4-15,1-1-2 16,-1 0-2-16,-2 0 1 16,3-1 0-16,2 0-1 0,6 1 0 15,1-1-1-15,1-1 0 16,6 0 0-16,0 0 0 15,1-2 0-15,4 0 0 16,-2 2 1-16,4 0-1 16,-5-2 0-16,2 3-3 0,1-1 0 15,-1 0 6-15,1 1-2 16,0-1-2-16,2 1 1 16,0 0 0-16,2-2-2 15,0 1 4-15,5 0-2 0,-1 0-17 16,1 0 27-16,3 1-10 15,-2 0 1-15,-3-1-1 16,0 2-1-16,1 1 3 16,-4-1-2-16,7 1 1 15,-3-3-2-15,4 1 1 0,0-1 0 16,2-2-1-16,5 2 3 16,-2-2-2-16,1 0 0 15,-4 0-7-15,2 0 10 16,-5 0-3-16,-1 0 1 15,-1 0-1-15,0 0 1 16,0 0 0-16,-4 0-1 16,2-2 1-16,0 0-2 0,0 1-2 15,-1-3 5-15,-3 2-2 16,0-1 1-16,-1-1-1 16,-4-3-7-16,1 3 8 15,-4-2-1-15,0-2-1 0,-3 3 5 16,0-2-6-16,0 0 1 15,-4-1 8-15,-1-1-5 16,-2 3 0-16,-3-2 5 16,-1 1-4-16,-3 0-1 15,-1 0-2-15,-5 1-1 0,-1 1 2 16,-3 1-3-16,-2-1 3 16,-1 4-1-16,1-1-1 15,-4 2-2-15,-1 0 1 16,-1 0 1-16,-1 0-6 15,-5 0-7-15,1 3-2 16,-1 4-3-16,-4 3 2 0,-1-2-16 16,-1 1-3-16,-2 2-11 15,0-4-14-15,0-2 28 16,0-1-73-16</inkml:trace>
  <inkml:trace contextRef="#ctx0" brushRef="#br0" timeOffset="10952.4474">27556 18145 305 0,'-3'2'39'16,"1"-2"-29"-16,0 0-4 16,-2 2-7-16,-1 3-1 15,-2 2 3-15,0 1 0 16,-3 4-1-16,3 2 0 15,-2 0 0-15,4 3 0 0,-6 0-1 16,4 3 1-16,0-2-3 16,-2 0-4-16,1 0 2 15,1-2 2-15,-1 0 1 16,1 0 2-16,-3-2 0 16,1 2 0-16,-3 0 0 0,-6 2 2 15,-6 0-2-15,-6 5 0 16,-13 1 0-16,-11-3-68 15,-12-5-78-15</inkml:trace>
  <inkml:trace contextRef="#ctx0" brushRef="#br0" timeOffset="15936.4598">24920 9568 242 0,'-14'-11'-32'0,"3"-3"26"15,-2 3 25-15,3 1-4 16,-1 7-9-16,-2 0-4 0,0 1-2 15,-1 2 1-15,-4 0-1 16,-1 2 1-16,0 4 0 16,-2 5 1-16,1 2 3 15,0 1 0-15,3 2-1 16,0 2 1-16,2 1-3 16,-2 5 0-16,3 1 1 0,-2 5-1 15,-1 4 2-15,1 7 2 16,0 4-3-16,2 6 5 15,2 9 5-15,0 4-9 16,5 7-1-16,4 6 0 16,1 5-3-16,2 6 1 0,0 3-1 15,9 5 1-15,1 0-1 16,3 2 0-16,1 0-6 16,3 0-8-16,0-5-4 15,5-4 6-15,2-7 1 16,1-5-13-16,7-8 15 0,2-8-7 15,0-7 6-15,2-8 3 16,-2-12-1-16,0-9 8 16,3-15-5-16,0-8-3 15,4-4 14-15,2-17-1 16,4-8-11-16,-2-8 12 0,-5-7-2 16,-5-6 4-16,-6-5 11 15,-7-6 26-15,-1-9 1 16,-3-2-22-16,1-5-7 15,2 3-2-15,-5-3 0 16,2 3-3-16,-7 1-6 0,-6 2 0 16,-5-1-3-16,0 3 1 15,-9 4-4-15,-9 4-3 16,-2 4 3-16,-5 10-18 16,-1 10-24-16,-8 9 7 15,2 12 5-15,-2 12-25 16,0 2-15-16,7 11 2 0</inkml:trace>
  <inkml:trace contextRef="#ctx0" brushRef="#br0" timeOffset="16905.1438">25162 11444 300 0,'0'0'11'0,"0"0"22"16,0-3-13-16,0-1 0 15,0 0-2-15,2 2-5 0,-2 2-4 16,5 0-8-16,1 0-2 15,2 6-1-15,2 4 3 16,7 5-3-16,2 6 3 16,3 6-5-16,1 4-7 15,4 6-3-15,1 6-1 16,3 8 0-16,-1 5-5 16,2 2-9-16,-1 7 7 0,-1 0 3 15,-3 9-14-15,2 1 14 16,0 4 6-16,-2 6 10 15,4 6 3-15,-1 3 0 16,1 3 1-16,-2 4-1 0,1 6 0 16,-1 2 0-16,-2 3 0 15,-2 8 0-15,-2-2 0 16,-3 1 0-16,-3 2 0 16,-4-3 1-16,1-2 0 0,-4 2 1 15,-3-2 4-15,-2-4 0 16,0-1 3-16,2-1 8 15,-6-3-10-15,3-5-2 16,-4 0 0-16,2-2 6 16,-2-6-2-16,0-2-3 15,0-4 0-15,-6-2 0 16,-2-6 0-16,0-3-2 0,-4-3 1 16,-2-4 0-16,1-2-1 15,-1-5 0-15,-1-6-2 16,0-4-1-16,1-4 0 15,2-7-2-15,-5-4 1 0,0-5-3 16,0-2-4-16,-5-4-1 16,3-2-1-16,-4-4-5 15,1 0-7-15,0-6-14 16,3-1 16-16,4-3 5 16,3-4 5-16,-1-4 6 15,4 0 4-15,0-3 9 0,2 0 30 16,-1-10-9-16,3 2-12 15,0-3-7-15,1 0 1 16,1 2 15-16,3 2-11 16,-2 3-7-16,2 1 2 15,0 1-4-15,0 2 6 0,0 0-16 16,9 9-6-16,1 5 9 16,5 7 0-16,4 4 1 15,1 6-2-15,1-2 0 16,-1-3 1-16,2-1-1 15,-3-7 0-15,0-1 0 0,1-9-1 16,-2-4-4-16,5-4 5 16,0 0 3-16,4-8 3 15,4-7-8-15,1-3 8 16,2-7-10-16,-2-9-28 16,-4-9-48-16,-5-7-159 0</inkml:trace>
  <inkml:trace contextRef="#ctx0" brushRef="#br0" timeOffset="19514.6422">23177 15876 204 0,'-5'-8'18'16,"-2"-5"0"-16,4 2 23 15,-2-1-16-15,0 2-7 16,1-3-7-16,1 0-3 16,-4-1-1-16,4 0 6 15,-2 0-7-15,-1-4-3 0,0 0 1 16,-2 0-1-16,-1 0-1 16,-2 0 1-16,-3 3-2 15,-4-2 0-15,-5 1-1 16,-6 2 0-16,-9-1-5 15,-4 5 1-15,-7 3 2 0,-9 3 0 16,-3 4-1-16,-3-2 1 16,1 6-6-16,-4 5-2 15,6 0 3-15,5 4 7 16,6-3 1-16,5 1 0 16,10 0 3-16,2-3 2 0,10 3-3 15,1-4-1-15,5 2-1 16,3-3 1-16,2-1-2 15,4-1 0-15,1-1 0 16,4-3-2-16,-1 3-1 16,4-1-15-16,-1-2-29 15,1 2-32-15,-2-2 20 0,2 0-12 16,-2-4 4-16</inkml:trace>
  <inkml:trace contextRef="#ctx0" brushRef="#br0" timeOffset="19733.3874">22153 15631 129 0,'-2'-15'50'0,"0"3"-2"15,2-3 10-15,-2 3-28 0,2 3-10 16,0 0-6-16,0 5 0 16,0 1-6-16,0 3-4 15,0 0-5-15,0 2-13 16,-1 6-1-16,-1 7 8 16,-2 3 0-16,1-1 4 0,3 2 5 15,-2-1-2-15,2-3 0 16,0 0-2-16,5-5 1 15,8 1-19-15,5-2-25 16,2-4-9-16,4-1 24 16,-2-3-7-16,-2 2-56 0</inkml:trace>
  <inkml:trace contextRef="#ctx0" brushRef="#br0" timeOffset="20608.3348">21684 15654 371 0,'-7'-45'-37'0,"2"0"48"16,3 1-5-16,2 5 6 0,0 3 0 16,9 4-6-16,3 5 1 15,1 6-8-15,-1 1 2 16,0 6 0-16,0 1-3 16,-5 6 0-16,3 4 1 15,-2 3-3-15,-4 0-5 16,3 10-1-16,-2 11 6 0,2 8 5 15,1 10 0-15,-1 8 1 16,-2 10-2-16,2 2 2 16,1 7-2-16,-3 0 0 15,6 4 0-15,-3 1 0 16,5 0 0-16,1 6 0 0,-1 1 1 16,0 3 3-16,0 0-1 15,-3 1-2-15,2 0 1 16,-5 0-1-16,6 0-1 15,-2-5 1-15,0 2 0 16,1-4 0-16,-1-2 11 0,2-1-6 16,-3-5 1-16,1-2-3 15,-1-5-2-15,-2-3 4 16,1-1-2-16,1-6-3 16,-3-6-1-16,0 2 0 15,-1-3 1-15,2-4-1 16,-4-2 0-16,1 0 0 0,0-6 0 15,-1-4 0-15,1-2 0 16,-1-3-1-16,0-3 2 16,-1-1-1-16,1-2-3 15,1-2 4-15,2 1-2 0,0-3 3 16,6 1-2-16,1-1 0 16,4 1 0-16,8-1-2 15,3-3 0-15,6 0-6 16,1-2 2-16,5-4-6 15,-1 1 6-15,-2-4-1 16,-4 0 8-16,-4 0-1 0,-3 0 1 16,-1 0 0-16,-5 0 4 15,2 0 1-15,2 0 5 16,1 0-3-16,3-4-2 16,3-4 0-16,2-7-1 15,2-2-6-15,1-8 0 0,-5-6 5 16,-1-6-9-16,-11-2-12 15,-6-6-1-15,-14-5-8 16,0-4-20-16,-19-6-68 16,-5-8-89-16</inkml:trace>
  <inkml:trace contextRef="#ctx0" brushRef="#br0" timeOffset="21452.0007">22573 15236 332 0,'-2'0'6'0,"2"2"-3"15,0 18-16-15,9 13 11 16,4 17 2-16,10 14-1 16,-1 13 2-16,5 11-1 0,-2 10 0 15,4 9 1-15,-2 5 2 16,-1 6-1-16,3 7 1 15,-2 0-2-15,0 3 2 16,-2 2 1-16,1 2-1 0,-1 2-1 16,-3 0-2-16,-1-4 1 15,-1-1-1-15,-5-6 1 16,-2-9 0-16,0-6 3 16,-6-5-1-16,0-3-2 15,-1-10 0-15,-3-8 0 16,1-9-1-16,1-7-1 0,0-14-20 15,-1-16-67-15,-3-18-82 16</inkml:trace>
  <inkml:trace contextRef="#ctx0" brushRef="#br0" timeOffset="24061.1905">23024 9313 125 0,'-13'1'94'0,"4"-1"-81"16,2 0 9-16,4 0-8 15,-2 0-7-15,5 0-6 16,0 2-3-16,0 1-4 0,0 0-2 16,8 1 8-16,5-1-2 15,1-1-1-15,2-1 2 16,8-1 5-16,-1 0-5 15,3 0 6-15,5-3-3 16,4-4 12-16,2-1 1 16,4 1-5-16,5 1-1 0,3 1-5 15,6-2 10-15,0 0-13 16,10 4 1-16,3-4-2 16,0 4 1-16,4 0-2 15,5 0 2-15,1-3-1 16,-3 1-1-16,10 1 3 0,-1-1-2 15,3 0-2-15,1-1 4 16,1-1-1-16,2 3-1 16,1-3 2-16,-1 3-4 15,3-4 2-15,-1 2 2 16,2 0-2-16,-2 0 1 0,-1-1-1 16,-2-1 1-16,2 5 0 15,-6-2 0-15,2 0 2 16,0 1 0-16,-1-1 0 15,-4 3-1-15,0 0-1 16,-3-1 0-16,0 2-2 16,-7 0 2-16,0 1-1 0,-5 0 1 15,3 0-3-15,0 0 3 16,0 0-1-16,1 0-1 16,-4 0 2-16,1 2-8 15,-5 1-17-15,-6-1 7 0,-7 0-4 16,-5-2 14-16,-9 0 4 15,-6 0 0-15,-6 0 5 16,-7 0-1-16,0 0 1 16,-4 0 4-16,1 0 8 15,-3 0-3-15,5 2-2 0,-4 1-7 16,4 2-2-16,-5 1 1 16,-2 0-3-16,-3 2 1 15,-4-1 3-15,-1-1-2 16,0 3-2-16,0-2 2 15,-1 1 0-15,-1 0 5 16,0 2-3-16,2-2-1 0,0 2-1 16,1-3 1-16,1 2 0 15,0 3 1-15,0-2 1 16,-1 0 0-16,1 2 3 16,1 3-2-16,-2 0 3 15,2 6-3-15,2-2 2 0,-2 2-3 16,4 6-1-16,1 0 0 15,0 1-1-15,0 3-1 16,-1-1 1-16,2 2-1 16,-2 0 0-16,-2 2 1 0,0 0-1 15,1 2 1-15,-3 3-1 16,-2 2 1-16,4 2 1 16,-3 5-2-16,4 1 3 15,-3 0-3-15,-1 3 1 16,1 4 2-16,-4 1-3 15,1 2 1-15,-2-1-1 16,0 3 1-16,0 0 0 0,0-4-2 16,0 3 2-16,0 1-1 15,0 0 0-15,2-3 1 16,3 3-1-16,3 0 0 16,-1-4 1-16,0 1-1 15,0 1 1-15,1-3-1 0,-1 1 0 16,-2-2 2-16,2-3 4 15,0 1-2-15,1-3-1 16,-3 4-3-16,2-4 0 16,-3-2 0-16,-1 0 0 0,1-3 0 15,-3-4 0-15,2 0 0 16,-3-2 1-16,2 0 0 16,-2-4 1-16,0 0 1 15,0-3 1-15,0-4 1 16,-2-3-2-16,-2-1 0 15,4-6-1-15,-4-1-2 0,2-1 1 16,1-3 0-16,-3-1-1 16,4-3 1-16,-3 0-1 15,1-2 1-15,0-3 0 16,-1 0-1-16,1 2 0 16,-2 4 0-16,2-2 0 15,0 3-11-15,-2 0-23 0,-2-4-31 16,-5-7-78-16</inkml:trace>
  <inkml:trace contextRef="#ctx0" brushRef="#br0" timeOffset="24889.2809">23011 9557 293 0,'-2'-11'2'16,"1"2"28"-16,1 4-8 15,0 5-12-15,0 0-17 16,1 8 10-16,6 7-2 0,1 5-2 16,1 6 1-16,-4 6 1 15,0 6-1-15,1 6 0 16,1 10-3-16,-1 3-1 16,-1 6-2-16,0 4 1 15,0 3 1-15,2 9-5 16,-2-3 6-16,0 6 1 0,-2 2 2 15,1 4 0-15,-2 1 1 16,1 0-1-16,1 2 1 16,4 2 2-16,-3-1-2 15,3-5 0-15,1-2 2 16,-1-7-1-16,1-5 3 16,-4-4 2-16,2-6 1 0,-2-4-1 15,1-2-1-15,0-3 0 16,1-4-2-16,3-8 0 15,-2 3-1-15,2-5-1 16,1-3 0-16,2-4-1 0,-1 0 0 16,3-3-1-16,1-1-1 15,9 0 0-15,0-7-24 16,4-8-62-16,5-10-70 16</inkml:trace>
  <inkml:trace contextRef="#ctx0" brushRef="#br0" timeOffset="26482.9243">28239 11683 158 0,'-15'0'128'0,"9"0"-110"16,1-1 5-16,3-3 4 0,2 2-6 15,0 2-15-15,0 0-6 16,0 0-1-16,0 0-1 16,9 0 0-16,6 0-2 15,4 0 1-15,8 0-8 16,6 0 0-16,3 0-6 0,9 0 17 16,2 0-9-16,6-2 7 15,1-3 2-15,4-2-3 16,3-2 4-16,3-2 1 15,6 1-2-15,6-3 4 16,6-2-7-16,4 3-1 0,4-6 8 16,4 1-19-16,-1-3 3 15,2-3-17-15,-7-2 2 16,-3-2 18-16,-2-4-1 16,-3 1 10-16,-6-6 1 15,-2 2 1-15,-3-1 4 0,1-1 2 16,-3-3 1-16,1-1 1 15,0-6 10-15,-1 0 1 16,-1-9 3-16,-5-1-7 16,-3-1 0-16,-4-3-1 15,-8 3 0-15,-6-1-5 16,-4-1-5-16,-2 2-3 0,-5 1-2 16,-2 0 2-16,-4-1-2 15,-2 0-1-15,1-4-1 16,-2-1 3-16,-2-1-4 15,-2-4 3-15,0-1 0 16,1-3 3-16,-4 3 4 0,1 2 0 16,-4 1-1-16,0 7-1 15,-8 3-2-15,0 1-4 16,-2 2-3-16,0 2 5 16,-11-1 1-16,-4 1-3 15,-5 0 1-15,-6 3-2 0,-1 2 2 16,-5 4 0-16,-4 0-1 15,-3 3 1-15,-5 0 1 16,-4 5 0-16,-6 0-3 16,-12 5 0-16,-8 3-7 15,-6 3-3-15,-10 2-3 16,-7 6-2-16,-8 2 2 0,1 5 1 16,1 0 5-16,0 5 6 15,2 2 3-15,1 0 0 16,2 5 0-16,-2 7-1 15,0 6-1-15,-1 6 2 16,3 2-4-16,-2 5-8 0,2 2 10 16,4 5 1-16,-1 3 1 15,4 5-1-15,3 4 0 16,1 5 0-16,5 6 0 16,5 3-1-16,3 5 1 15,6 0 0-15,1 6 0 0,7 3 0 16,1 6-1-16,-1 2 2 15,6 4-1-15,0 7-1 16,0-4 2-16,9 1 0 16,-3-3-2-16,5 2 1 15,5-2 1-15,-4-3-1 16,10-1 0-16,2 2-2 0,5-3 3 16,2-4-1-16,10-4 1 15,4-3 2-15,9 0-1 16,0-6-2-16,16-3 0 15,12-3-8-15,9-4-22 0,9-8-35 16,10-4-12-16,5-13-18 16</inkml:trace>
  <inkml:trace contextRef="#ctx0" brushRef="#br0" timeOffset="27185.9765">28765 11496 179 0,'-2'0'10'0,"-7"0"-1"0,-2 0-3 15,-5 7 1-15,-2 2 4 16,-4 7 3-16,-4 2 1 16,-3 5 9-16,-7 4-13 15,0 1-5-15,-4 4 0 16,-4 6-1-16,-7 1-1 16,-3 2 1-16,-3 4-2 0,-10 0 0 15,-3 2-2-15,-9 2-1 16,-3-1 1-16,-9 0 0 15,-6 4-1-15,-5-5 0 16,-5 3 0-16,-6 0 2 16,-6-1-1-16,-5-3-1 0,-3 1 0 15,-6-1 1-15,2-5 0 16,-4 2-1-16,3-6 0 16,-1-5 0-16,3-3 0 15,3-8 1-15,4-1 0 16,5-6 1-16,5-3 2 15,3-8 1-15,7-1 2 0,7-2-4 16,5-5 6-16,3-9-2 16,5-6 3-16,6-5-1 15,5-4-4-15,4-5-2 16,6-3-1-16,5-4 5 16,9-2 0-16,4-3 10 0,9 1 0 15,4-1-7-15,2 1-3 16,6-1-4-16,0 3 0 15,1 1-2-15,2 0 0 16,-1 3-1-16,1 5 0 0,-2 2 1 16,3 2-2-16,-3 4 0 15,0 0-3-15,3 5 1 16,-1 2-3-16,2 4-1 16,2 4-1-16,-4 6-6 15,1 5-29-15,-3 0-25 16,0 0-51-16,-5 3 13 15</inkml:trace>
  <inkml:trace contextRef="#ctx0" brushRef="#br0" timeOffset="27654.6797">24204 11929 165 0,'-2'11'-3'0,"0"-2"6"0,2 6 3 15,0 0 7-15,0 4 1 16,0 5-4-16,0 1 5 15,0 0-1-15,-2 1-4 16,1-2-6-16,-3-2 0 0,0-1-2 16,0-6 0-16,1-1 0 15,1-4 2-15,2-5 2 16,-2-2-2-16,2-3 11 16,-1 0 26-16,-1-3 4 15,2-12-30-15,0-2-10 0,0-8-5 16,0-5 2-16,0-6 5 15,0 0 0-15,0 1-3 16,0-1 2-16,0 0 1 16,2 4-3-16,1 3 1 15,2-2-3-15,3 2-1 16,1 4-2-16,1 0 0 0,4 0-1 16,-2 7-3-16,2 0 3 15,2 4-3-15,-4 6 5 16,3 1 0-16,-1 4 1 15,3 3-2-15,0 0 1 16,7 12 0-16,5 1 1 0,3 5-1 16,10 2 0-16,2 3 0 15,9 2-7-15,4 0-11 16,4 1-4-16,0 5-7 16,-2-4-60-16,-5-8-28 15</inkml:trace>
  <inkml:trace contextRef="#ctx0" brushRef="#br0" timeOffset="29967.0465">23629 11639 38 0,'-29'37'3'0,"-5"4"-9"16,-4 0-29-16</inkml:trace>
  <inkml:trace contextRef="#ctx0" brushRef="#br0" timeOffset="30201.3715">23042 12148 84 0,'-68'36'35'15,"-2"-2"-8"-15,1-2-8 16,1-5-3-16,3-4-4 15,8-5-3-15,5-6 4 16,10-3 22-16,8-5-4 0,4-4-2 16,6 0-9-16,5 0-9 15,2-9-4-15,3-2-2 16,3 2-2-16,2-5 1 16,2 1-5-16,0-1 2 15,6 2-4-15,1-2-9 16,0 1-3-16,0 2-39 15,3-3-45-15,2-2-63 0</inkml:trace>
  <inkml:trace contextRef="#ctx0" brushRef="#br0" timeOffset="31326.3043">23579 11592 192 0,'0'4'86'16,"0"-1"-79"-16,-2 7-28 15,-4 3 5-15,-3 7 17 16,-1 3-2-16,-5 8 2 16,-2 2-2-16,-9 2 1 0,-4 4-1 15,-6 1 0-15,-4 3 1 16,-8 0 1-16,-6 4-1 15,-2-3 0-15,-7 4 2 16,-1 0-2-16,-4 0-1 16,1-7-2-16,5-3 4 15,0-2 0-15,7-6 1 0,2-3-2 16,11-6 1-16,1-1-1 16,2-8 0-16,3-3-1 15,6-2-6-15,1-7-16 16,0 0 2-16,8-3-2 15,-1-10-3-15,4 1 3 0,4-6 0 16,1-4 17-16,6-3 6 16,2-1 10-16,3-3 21 15,2-1 5-15,0 0-2 16,0 1 5-16,4 2-21 16,1 0 12-16,-2 1-21 15,5 3-4-15,-3 5-4 0,1 4-1 16,-1 1-5-16,0 4-11 15,-1 2 3-15,0 6 13 16,0 1 0-16,-4 3-12 16,0 14-12-16,0 8 13 15,0 10 19-15,-14 7-4 0,-1 6-1 16,-9-1 1-16,2 3 13 16,1-4-6-16,1-3-1 15,10-4-5-15,5-2-4 16,5-5-2-16,15-3-2 0,9-2-3 15,6-6-39-15,6-4-18 16</inkml:trace>
  <inkml:trace contextRef="#ctx0" brushRef="#br0" timeOffset="40185.4675">24367 14073 333 0,'5'-10'1'0,"-3"0"19"16,-1 2-6-16,2 2-5 15,1 1-7-15,1 3-2 0,2 0 1 16,0 1-7-16,4 1-2 16,1 0-3-16,-1 0 1 15,0 0-8-15,-2 0 8 16,0 5 0-16,2-2-8 0,1 1 20 16,-1-2 0-16,3 2-3 15,5-3 1-15,0-1 6 16,5 2 2-16,1 0 1 15,2-2-4-15,5 1 3 16,0 1-6-16,6 2-1 0,3 0 1 16,1-3-1-16,2 1 1 15,7 1 1-15,2 1 1 16,3-2 0-16,2-2-2 16,-3 2-1-16,5-2 0 15,-4 0 3-15,-2 0 0 16,1 0 1-16,0-6 1 15,7-1 1-15,-3 0 0 0,5 0-2 16,4 0-1-16,0 0-4 16,1-2 1-16,-2 0 1 15,-6 2-4-15,-5-4 0 0,-10 4 0 16,-10-4-4-16,-4 2 6 16,-9-1 1-16,-2 0-1 15,-9 4 0-15,-4-5 0 16,0 2 0-16,-4-3-6 15,-2-1 2-15,-2 1-5 16,0-6 2-16,0 1-1 0,0-2 3 16,0-2-3-16,-2-1-3 15,-3-1 5-15,-5-2 10 16,3-2 1-16,-2-1 10 16,-2-3-4-16,0 1 1 15,3-2-3-15,1-4-2 16,-3 4-4-16,5 0 0 0,-2 0 0 15,2 1 1-15,1 3 5 16,0-1 0-16,0 4-1 16,1-1-2-16,-2 1 2 15,1 2-3-15,-1 1-5 0,1 3 0 16,-3 3 0-16,1-1 1 16,-1 3-1-16,2 0 0 15,-4 3 0-15,0 3-1 16,-2 1-3-16,1-1-2 15,-3 3 0-15,-1 0 3 0,-3-1-2 16,0 2-8-16,-8 1-16 16,-3-2 12-16,-7 1 11 15,-6 1 0-15,-5-1 1 16,-8 1 1-16,-3-1-2 16,-8 0 4-16,1 1 2 15,-5-1 0-15,0 4 0 16,1-2 0-16,4 2-2 0,5-1 2 15,5 1 0-15,9-2 0 16,6 0 2-16,8 2-2 16,1 0 2-16,1 0-1 15,0 2 0-15,-5 5-2 0,-2 6 1 16,-3-1 0-16,-1 4 1 16,-1 2-2-16,0 0 2 15,4 1-2-15,2 2 1 16,1-1 0-16,3 0 0 15,4 1 1-15,4-2-2 0,1 6 2 16,1-1-1-16,5 2 0 16,1 5 1-16,3 1 2 15,-1 5-1-15,4 5-1 16,4 2 1-16,1 1-1 16,4 3 0-16,0 0-1 15,0 0 0-15,0 2-4 0,4 2-24 16,-4-2-30-16,0-2-20 15</inkml:trace>
  <inkml:trace contextRef="#ctx0" brushRef="#br0" timeOffset="44185.8721">26099 10814 4 0,'0'-3'2'15,"0"-1"0"-15,0 4 0 16,0-3-1-16,0 1-12 15</inkml:trace>
  <inkml:trace contextRef="#ctx0" brushRef="#br0" timeOffset="46236.8792">26168 10679 45 0,'-1'0'22'16,"-3"0"5"-16,1 0-6 15,2 0-10-15,1 0-5 16,0 0-5-16,0 0-1 16,0 0 0-16,0 0-1 0,0 0 2 15,0 0-1-15,0 0 0 16,0 0 0-16,0 1 0 15,0 1 0-15,0 2 2 16,0-1-2-16,0 4 1 16,0-4-1-16,0 0 0 15,0 3 0-15,-2 0 1 0,-2-2-1 16,3 2 0-16,-3 0 1 16,3 0-1-16,-1-3 1 15,-2 4 0-15,3-4 1 16,-1 0 0-16,2 0 2 15,-2 0-1-15,0 1-1 0,2-2 0 16,0 0 0-16,0 2-1 16,0-2 2-16,0-2-2 15,0 0 2-15,0 0 3 16,4 0 5-16,3 0-4 0,0 0-5 16,1 0-1-16,6 0-1 15,-4 0 1-15,1-2-3 16,0 2 5-16,-2-4-2 15,2 2-1-15,-4 0 0 16,0-2 3-16,0 3-5 16,-2-2 6-16,-1-1 1 15,0 3-1-15,-1-1 1 0,3-2-2 16,-1 2 0-16,-2 0-2 16,1-1 0-16,2 3-1 15,-3-2 0-15,3 0 0 16,-5 2 0-16,5-2-2 0,-3 2 3 15,-1-1 0-15,0-2-1 16,-1 3 0-16,3-1 1 16,-1 0-1-16,0-1 1 15,1-2-1-15,1 0 0 16,2 1 0-16,-2-1 0 16,1 1 0-16,-2-1-2 0,1 1 6 15,-2-1 1-15,1 0-1 16,-1 1 7-16,1-4-3 15,4 2-7-15,-1-7 0 16,1 4 4-16,1 0-2 16,1-2 0-16,0 2-1 0,-3 0 0 15,0 1-2-15,-1-1 2 16,-1 0-1-16,1 1 1 16,-3-1 0-16,1 1 1 15,-1-1 0-15,0-2-1 16,-3 3 7-16,2 0-1 0,1 0 5 15,-3-1-5-15,0 0-4 16,0 1-1-16,0-2-1 16,0 1-1-16,0 0 0 15,0 0-1-15,0 0 1 16,0 1 1-16,0 0-5 0,-3-1 7 16,1 1-1-16,2 0-1 15,-1-1 0-15,1-2 0 16,-2 3 0-16,0-4-1 15,1 1 2-15,-1-1-1 16,0 0-1-16,-1 1 1 16,-1-1 0-16,2-1 1 0,-1 1 1 15,-1-3-2-15,3 1-1 16,-4 1 1-16,3-3 0 16,1 1-1-16,-1-2 0 15,0 2 0-15,1-1-1 16,-3 0 1-16,1-2-1 0,-3 3 1 15,3-4 3-15,-5 4-7 16,1-2 6-16,2 2-9 16,-2 3 6-16,2 2 4 15,-2 2-4-15,2 2-3 0,2 1 4 16,-2 0 1-16,-2 1-2 16,-1 1-1-16,-1 0 1 15,-1 2-1-15,-2 0 1 16,0 0-1-16,-5 0 0 15,3 0 0-15,0 0 2 16,1 0-2-16,3 0 2 16,-3 2-2-16,1 0 1 0,1-1 0 15,0 1-1-15,0 0 1 0,1 0 0 16,0-2 1-16,2 0-1 16,1 2 0-16,-3 0 0 15,-1 0 0-15,3-2 0 16,1 1 0-16,1 1 0 0,0 1 0 15,3 1 0 1,-2-1 0-16,3 1-1 0,-3 2 1 16,0 1 0-16,0 0-1 15,2 0 0-15,1 4 1 16,-3-3 0-16,1 3-1 16,1 0 1-16,-3 2 0 0,3-1 0 15,-1 1 0-15,-2-1-1 16,3-2 1-16,-1 3 0 15,1-2 0-15,-1 0-1 16,3 1 1-16,-5-1 1 16,5-1-2-16,-5 1 1 15,4-2 0-15,-2 2 1 0,3 0-2 16,-1-3 1-16,-2 2 0 16,3-1 0-16,-3-3 0 15,2 3 0-15,-1 2 0 16,-2-2 0-16,0 0 0 0,2 3 0 15,-1-5 0-15,1 3 0 16,1-2 0-16,0 2 0 16,1-2-1-16,1 1 2 15,0-4-2-15,0 6 1 16,0-4-1-16,0 0 0 0,1 4 1 16,3-2-2-16,3 2 1 15,-4-3 0-15,2 3 0 16,3-2 1-16,-2 0 0 15,-1 0 0-15,-2-1-2 16,4-2 0-16,-1 0 2 16,0 0 0-16,-1-3-1 0,-2 2 1 15,3-1 0-15,1 1 0 16,-1-1-1-16,1-3 0 16,1 3 1-16,3-2 0 15,4-1 0-15,-3 3 1 16,3 1-1-16,-1-2 0 0,1 6-1 15,-2-6-5-15,2 3-4 16,1 1-16-16,1 1-4 16,-2-3-32-16,-2-5-10 15</inkml:trace>
  <inkml:trace contextRef="#ctx0" brushRef="#br0" timeOffset="48752.2884">26289 10857 59 0,'-5'1'17'0,"-2"2"8"16,4-3-11-16,-2 3-5 16,-2 1-1-16,3 1 0 15,-2-2-2-15,1 5-2 16,0-1-2-16,-1 4 0 15,3-1-2-15,-2 4 1 0,-2 4 1 16,1 2 0-16,0 3 1 16,-1 1 0-16,4 1 0 15,-1 1 0-15,0 1 2 16,0-4 1-16,4 0 0 16,-1 2-1-16,1 0 0 15,0 2 0-15,0 2-1 0,0 3 2 16,0 2-1-16,1 1-1 15,6 3 0-15,0 1-2 16,-2 1 1-16,4 0 1 16,-3 2-3-16,4-4 0 15,-1 2 2-15,3-3-3 0,-1-1 1 16,0-4 3-16,2-2-1 16,-1-1-1-16,0-2-2 15,2-2 0-15,-1 0 1 16,4-3 1-16,-3 0 0 15,3 2-1-15,-4 2 0 0,6 2 0 16,0 0 2-16,1 2 4 16,-2-2-4-16,3-2-1 15,-1-2 1-15,4-4-1 16,-5-4-1-16,-1-5-3 16,1-6 0-16,-4 0 11 15,4-5 2-15,-2 0 5 0,2-9 3 16,0-2-5-16,1-3-8 15,0-2 0-15,-4 2-1 16,-2-4-3-16,-3 2-2 16,-1 0 1-16,-2 2 0 15,-3-5 0-15,1-3-1 0,-1-1 2 16,0-2-1-16,0-5-1 16,-5 1 0-16,1-2 0 15,-1 1 1-15,0 6 2 16,0-2 5-16,0 5 2 15,-1 0-4-15,-2 4-1 0,-1-2-4 16,3 1 1-16,-1 2-2 16,0 0 0-16,2 0 2 15,-3 4-2-15,1 2 0 16,2 2 1-16,-4 4-1 16,4 0 0-16,-1 4-3 15,1 0-3-15,0 0-2 0,0 6 8 16,0 4-1-16,0 1 2 15,0 3 0-15,0 3-1 16,0-2 1-16,0 3-1 16,0 0 1-16,0 3-1 0,0-1 0 15,3 6 0-15,1-2 0 16,1 5 0-16,2 1 0 16,1 2 0-16,0 4 2 15,5-1-2-15,-2 1 0 16,3 1 0-16,1-3 0 0,-1-4 0 15,6-2 0-15,1-4 0 16,1-2 0-16,5 3 0 16,-2-6 0-16,4 2 1 15,0 3-1-15,1-5 0 16,1 5-1-16,-1-8 2 16,1 1-1-16,-2-2-1 0,1-4 2 15,-4-2-5-15,5-8 5 16,-4-1-3-16,0 0-1 15,0-1 3-15,-2-6 0 16,2-4-1-16,-1 0 2 16,-2 0-4-16,1 1 6 0,-3-1-3 15,2 0 0-15,-5-2 2 16,3 1-1-16,1-4 3 16,-1-2-2-16,2-1 1 15,3-5 1-15,-1-2-2 0,-1-3 5 16,0-1-5-16,-6-2-2 15,0 0 2-15,-7 1-2 16,1-1 1-16,-4 3 2 16,0-3 2-16,2-1-1 15,-1-2 2-15,3-1-4 16,-4 0-1-16,0 0-1 16,0 1 1-16,-4 1 0 0,1 1 1 15,-2 3-1-15,-3 0 0 16,1 3 1-16,-2 1 0 15,2 0 4-15,-2 7-3 16,1 1 1-16,-1 2-1 16,0 3-1-16,0 3-1 0,0 2 0 15,0 3-1-15,0 1-1 16,0 1-2-16,0 3 3 16,0 0-1-16,0 0-2 15,0-2 3-15,0 2-4 0,0 0-2 16,0 0 0-16,0 0-4 15,0 0 4-15,0 2 1 16,0 1 4-16,2 1 0 16,-2 1 2-16,0 1-1 15,2-1 0-15,0 2 1 0,-1 1-1 16,1-1 0-16,3 3 1 16,-3 3-1-16,4 1-1 15,-2 0 2-15,-1 6-1 16,2-1 0-16,-3 5-1 15,3 2 0-15,-1 9 0 16,2-3 2-16,1 1-1 16,0 4 1-16,3-4-1 0,2 1 0 15,0-6 1-15,1 1-1 16,1-3 0-16,0 1 0 16,3-2 0-16,-1 2 0 15,0 0 0-15,2 1 1 0,0 1-1 16,0-4 2-16,-1 0-4 15,3-4 2-15,1-2 0 16,-1-3 2-16,4-3-2 16,0-4 0-16,1-1 0 15,2-4 1-15,4-1-1 0,-3-2-1 16,5-1 1-16,-1 0-4 16,2 0 0-16,2 0 1 15,-2 0 3-15,0-1 0 16,1-3-3-16,-2 2 4 15,-1-1-2-15,0-3 2 16,-1 3-16-16,-1-6 15 0,1-6-3 16,1 1 4-16,-1-7 1 15,-1-1-2-15,-3-3 1 16,-1 2-1-16,-1-2 1 16,-7 3-2-16,0-2 2 0,-3-2-1 15,-5-3 1-15,-3-2-1 16,0-4-1-16,-4-1 1 15,2-1 1-15,-3-1-1 16,-2 2 3-16,0 3 3 16,0 4 2-16,0 1-2 0,0 3-1 15,-7 0 2 1,6 1-1-16,-5 3-1 0,3 2 0 16,-1 1-3-16,1 0 3 15,1 6 3-15,-1 0 6 16,-1 6-2-16,3 2-5 15,1 2-7-15,0 2-1 16,0 0-22-16,0 0-25 0,0 7 22 16,0 6-2-16,-2 1-10 15,-1 2-39-15,0-2-16 16</inkml:trace>
  <inkml:trace contextRef="#ctx0" brushRef="#br0" timeOffset="49939.7519">29094 12125 27 0,'12'41'0'15,"-4"5"8"-15,0 8 34 16,-4 3-6-16,-1 6-25 16,-1 1-6-16,0-2-2 0,0 1-3 15,-2-6 0-15,0-2 0 16,0 2-15-16,-6 2-52 15</inkml:trace>
  <inkml:trace contextRef="#ctx0" brushRef="#br0" timeOffset="50017.8701">28826 13329 126 0,'-63'75'-3'16,"-3"-5"-9"-16,1-3-99 0</inkml:trace>
  <inkml:trace contextRef="#ctx0" brushRef="#br0" timeOffset="61596.4267">11081 6815 289 0,'0'-14'3'0,"0"-2"49"15,0-1-33-15,0 5-5 16,0-2-4-16,0 3-4 15,0 1-5-15,-2 1-1 16,-1 1-2-16,-5 1-10 0,-3 0 0 16,3 2 5-16,-2-1 7 15,-2-1 4-15,-2 0-1 16,-3 2-2-16,-3-2 1 16,-2 1-2-16,-4 3 0 15,-6-1 0-15,0 4 0 16,-10 0-10-16,2 0-2 0,0 2-2 15,-4 3 3-15,-1 2 8 16,0 1 5-16,1-2-1 16,1 4-1-16,-3 0 0 15,5-4 1-15,-1 0 0 0,3 3-1 16,2-3 0-16,-2 3 1 16,-2 2-1-16,0-2 0 15,0 0 0-15,-2 2 1 16,2-3-2-16,0 3 1 15,1 0 0-15,-1-2 0 0,3-1 0 16,1 3 1-16,0-4-1 16,5 0 0-16,-1 1 0 15,1-3 0-15,3 0 0 16,2-1 2-16,3 3-2 16,-3-1 0-16,3-1 0 15,2 2 1-15,2 2-1 0,-1 0 1 16,3 0 0-16,2 5-1 15,0-3-1-15,0 1 2 16,-1 1-2-16,5 3 1 16,-1-1 0-16,3 4-1 0,-1 2 1 15,3 1 0-15,1 1-1 16,2 2 1-16,2 2 0 16,3 1-2-16,0-1-1 15,0 1 2-15,3 1-7 16,2 1 5-16,2-1 0 0,3 1 0 15,-1-3 0 1,1 3-2-16,2-2-1 0,-2-1 2 16,3 0 4-16,-1 0-4 15,-1-4 1-15,2 2 3 16,-1-4-1-16,3-1-1 16,-1 0-2-16,4-4 2 15,1 0 3-15,0-4 0 0,3 1 2 16,-2-3 4-16,4 1-4 15,1-2 0-15,-1-2 5 16,2-2-2-16,-1 1 0 16,4-2 0-16,-2-1 0 0,-1 1-8 15,2-3 9-15,3-1-5 16,-1 0-1-16,4 0-1 16,0 0 8-16,2 0-2 15,2-1-4-15,0-5 0 16,1 3-1-16,-1-1 0 0,-2 0 1 15,-2 4-1 1,2 0 0-16,-2 0 0 0,6 0-1 16,-3 0 1-16,5 6-1 15,1 1 0-15,-1 1 0 16,7 0 1-16,0-1-2 16,1-1 1-16,-3 1 1 15,1-2-1-15,1-1 1 0,-3 1-1 16,-1-1-1-16,0 0 2 15,-1-3-1-15,-2 2-1 16,1 1 2-16,2 0-1 16,0-1 0-16,4 3 0 0,0-3 0 15,-1 2 1-15,2 1-1 16,-2-2 0-16,3 1 0 16,1-3 0-16,-2 2 0 15,2-3 0-15,1 1 0 16,-4-1 1-16,0 3-1 0,-1 0 0 15,-1-2-4-15,-1-1 6 16,2 2-2-16,-2-3 2 16,1 0-2-16,-3 0 0 15,2-6 2-15,-5 2-2 16,2-3-2-16,-5 2 4 16,1-2-2-16,-7-2 0 0,2 3 0 15,-7-3 0-15,1 2 0 16,-5 2 0-16,-1-1 0 15,-3-2 0-15,-1-1 1 16,-5 3-1-16,0-3 0 0,-1-3 1 16,-2-1-1-16,2-5 0 15,2-1 1-15,-4-2 5 16,5-1-2-16,-5-3-2 16,4 0 0-16,-4 0 0 15,2-2 1-15,0 2 3 0,-4-1-1 16,1 1 1-16,2 0 0 15,-4 0-1-15,0-2 5 16,-3-1-4-16,1 1-3 16,1-2 1-16,-2-3-2 15,1 0-2-15,-2 0 0 16,1 3 0-16,-1-1 0 16,-3 3 1-16,0 2 0 0,0 2 0 15,0 3 1-15,-5 1 1 16,-2 1-2-16,-6 1-1 15,1 4-1-15,-4-5-1 0,1 4 0 16,-2-3 5-16,-3 3-1 16,1 0 1-16,0-2-2 15,-1 2 0-15,-2-1-6 16,0 3 4-16,-4-1 3 16,-4 3 0-16,-2 0-7 15,-4 3 5-15,-1 0-3 0,0 4 0 16,-1-1 4-16,-3 2-2 15,1-3 3-15,-4 1-2 16,0 3 0-16,-2-1 0 16,-1 0 0-16,-1 2 1 15,-5-2 0-15,4 4-1 16,-2-4 1-16,-3 2-1 0,0 0-3 16,1 0 4-16,-3 0-1 15,0 0 1-15,0-1-1 16,2-2 0-16,-3 2-1 15,1-2-1-15,1 1-2 0,-3-2-1 16,4 0 3-16,1-3-2 16,-1 4-1-16,-1-2 0 15,1-3 4-15,5 3 1 16,0-3-2-16,-1 4 5 16,5-1-2-16,0-1 1 15,5 0-2-15,1 3 0 0,0 1 0 16,-3 2-7-16,4 0-19 15,2 4-5-15,-1 6-11 16,-1 1-44-16,2 5-21 16</inkml:trace>
  <inkml:trace contextRef="#ctx0" brushRef="#br0" timeOffset="65174.521">26348 10242 118 0,'2'0'19'0,"-2"0"-2"0,0-2 3 15,0 0-13-15,0 2-5 16,0 0 2-16,0 0-6 16,0 0 2-16,0 0 0 15,0 0-2-15,0 0 1 16,0 0 0-16,0 0 1 15,0 0 1-15,0 0 0 0,0 0 1 16,0 0 2-16,0 0-1 16,0 0-2-16,0 0-3 15,0 0 1-15,0 0 1 16,0 0 2-16,0 0-2 16,0 0 4-16,-2 0 10 0,-1-3 16 15,3 1-20-15,-1-3-2 16,-1 1-4-16,2-2-2 15,-4 3 1-15,3-2-1 16,-1 0 1-16,-3-1-3 16,3-1 2-16,-3 0 1 0,3 0 2 15,-1-2-1-15,0 3 3 16,-1-1-1-16,3 0 0 16,-5 0-1-16,5 1-4 15,-3 1 1-15,1 2-2 16,-1-2 0-16,-1 1 1 0,1-2-1 15,0 1 0-15,1 2 1 16,-3-1 0-16,3 0-1 16,-2 1 0-16,-1 3 0 15,0-2-1-15,-2 2 0 16,-1 0 2-16,2 0 0 0,-6 0-1 16,4 0 1-16,-1 0-1 15,0 0 1-15,0 0-1 16,1 0-1-16,-1 0 2 15,2 0-2-15,1 0 2 16,0 2-1-16,0-2 1 16,0 2-1-16,2 1-1 0,-2 1 2 15,-1-1-2-15,1 2 2 16,-1 1-1-16,-1-2 0 16,-1 1 0-16,3-2 0 15,2 1 0-15,0-1 0 0,0 1 0 16,0 0 0-16,2-2 0 15,-1 3-1-15,1-1 1 16,-1 1 0-16,-1 0 0 16,2 3 0-16,-3-3 0 15,5 0 0-15,-4 2 0 16,2-1-1-16,1 1 1 16,-1-2-1-16,3 4 1 0,-2-2 0 15,0 0-1-15,0-2 1 16,1 2-1-16,1 1 0 15,-2-3 1-15,0 2 0 0,0 0 1 16,1 2-1-16,-1-2 0 16,-3 0 0-16,5 1 0 15,-3-1 1-15,1 2-1 16,0-2 0-16,1 0 0 16,1 2 0-16,0 2-1 15,0-2 1-15,-2 1 0 0,2 3 0 16,-2-4 0-16,2 1-1 15,0 1 1-15,0-2 0 16,0 2-1-16,0-2 1 16,0-1 0-16,0 2-1 15,2-2 1-15,0 3 0 16,1 0-1-16,2-1 1 0,0 3 0 16,0-2 0-16,0 3 0 15,1-3 1-15,-1 3-1 16,3-2 0-16,-1 5 0 15,0-2 0-15,1 2 0 0,-1 1 0 16,3-6 0-16,-1 4 0 16,-1-6 0-16,2 2-1 15,-1-2 0-15,-1-1 2 16,2-2-1-16,-1 0 1 16,-1 2 0-16,3-2-2 0,-1-1 1 15,0 1 0-15,-1-3 1 16,2 0 0-16,0 2 1 15,-1-2 0-15,0-1 0 16,0 1-1-16,0-3-1 16,2-1 0-16,-2 0 6 15,7 0-2-15,-3 0 2 0,-1 0-3 16,1 0-3-16,0 0 0 16,-1 0 1-16,-3 0-2 15,4-5 1-15,-1 0 2 16,1-1 2-16,0 0-2 0,-2-2 1 15,6 1-2-15,-4 0-1 16,1 0 0-16,-1 0 0 16,-1 1 3-16,1-2-3 15,-4 2 0-15,2 1 2 16,-4-3-3-16,2-1 1 16,-1 1 1-16,-1-6-3 0,1 5 4 15,-1-6-1-15,-3 3 0 16,-1-5-1-16,1 2 1 15,-2 0 0-15,1 1-1 16,-2 2 3-16,-1 1-5 16,2-2 4-16,-3 5-1 15,0-5 1-15,0 2 3 0,0 3-1 16,-4-5-2-16,0 1 0 16,-1-2 0-16,1 3-1 15,1-2 3-15,-2 2-3 16,0-1 2-16,-3 3-2 0,2 0 2 15,-1 0-3-15,1 0 4 16,-2 2-1-16,1-2-2 16,0 0 1-16,0 0-1 15,-1 0 1-15,1 0-2 16,0 1 1-16,-2-2 0 16,-1 0 0-16,2 1-1 0,-1 0 1 15,0 0-1-15,-2 0 1 16,2 2-2-16,1 2 2 15,-2-1-1-15,1 3 0 16,2 1-1-16,0 1 1 0,-2 1 0 16,0 0-1-1,-3 0 2-15,0 0-1 0,4 5-5 16,-1 2-27-16,-2 0 2 16,5 0-14-16,5-5-36 15,-1-2-16-15</inkml:trace>
  <inkml:trace contextRef="#ctx0" brushRef="#br0" timeOffset="66174.4453">26229 9296 157 0,'-1'-7'6'0,"-6"-1"10"16,7 2-1-16,-1 0 1 0,1 3-6 16,-2 1 1-16,2 1-5 15,0 1-2-15,0 0-2 16,0 0-1-16,0 0-3 16,0 0-2-16,0 0-2 15,0 0 8-15,3 0-2 0,5 0 0 16,1 0 0-16,2 0 3 15,2 0-4-15,1-2 5 16,4-3-4-16,-1-3 2 16,0-1-4-16,3 1 6 15,-3-2-4-15,2 0 4 0,-7-2-1 16,3 1-1-16,-6-2 0 16,-2 1-3-16,-1-4 2 15,1 0-1-15,-6-2 1 16,-1-2 1-16,0 1 0 15,0-1 15-15,-1 2-10 0,-12-3-2 16,2 1-5-16,-2 4 10 16,-1-2-8-16,-3 0-1 15,4 2 2-15,-2 0 4 16,1 0 0-16,-3 0-6 16,1 4-1-16,-4-1 3 15,-1 4-3-15,0 2 1 0,-5 2-1 16,3 3 0-16,-3 2 1 15,2 0-2-15,-1 9 1 16,-2 1-1-16,3 3 1 16,1 3 0-16,2 0 0 0,2 2 0 15,4 3-2-15,0 1 1 16,1 4 0-16,1 2 1 16,4 0 0-16,2 2 0 15,4 2-1-15,1-3-1 16,2-1 2-16,0-3-1 15,7-5 0-15,3-1-1 0,3-6 1 16,6-7 0-16,2 0 2 16,4-4 2-16,-1-2 2 15,7 0-1-15,-2-2-2 16,6-5-2-16,-3 2 2 16,-2 0-2-16,1 1 0 0,-5 1-3 15,-2 3-33-15,-6-3-61 16</inkml:trace>
  <inkml:trace contextRef="#ctx0" brushRef="#br0" timeOffset="70627.9302">25612 14095 222 0,'-5'0'37'0,"5"0"-13"0,-1 0-17 16,1 0-7-16,0 0-2 16,0 0 5-16,0-2-2 15,1-2 5-15,9-1-7 16,-1-2 9-16,3-4-1 16,4-2-5-16,1 1 2 0,0-2-2 15,2-2 5-15,2 2 1 16,-1-4-3-16,3 0 0 15,-2 2-1-15,3-2 1 16,-4 4-4-16,2-1-1 16,-7 3-4-16,0 3 3 15,-3 2 1-15,-3 3-4 0,-5 1-8 16,-3 3 4-16,-1 0-7 16,0 0 7-16,0 0 5 15,-5 2 16-15,-4 6-11 16,-3 5-1-16,-3 3 1 0,-5 2-3 15,1 3 3-15,1-1-3 16,-6 1 2-16,5 0 0 16,1-3-2-16,0-2 2 15,2-5 7-15,5 0 0 16,3-6-2-16,1-1-2 16,4-1-1-16,1-3 2 0,2 0 1 15,0 0-3-15,2-5-3 16,8-8 3-16,4 1 9 15,2-4-11-15,7-6-2 16,0 5 3-16,4-3-8 16,2 2-24-16,0-1-26 15,-4-1-34-15,0-1-29 0</inkml:trace>
  <inkml:trace contextRef="#ctx0" brushRef="#br0" timeOffset="75128.0119">26303 10807 13 0,'-2'0'22'0,"-2"0"-18"15,3 0 4-15,-1 0 0 16,-2 0 4-16,3 0-5 16,-1 0-6-16,-1 0 0 15,2 0 2-15,1 0 19 0,-2 0 15 16,-2 0-1-16,4 0-5 16,0 0-10-16,-1 0-1 15,1 0-15-15,-2 0 3 16,0 0-2-16,-1 0-2 15,-3 0 3-15,1 0-7 16,-4 5 3-16,0 2 0 0,-2 3-1 16,0-2 1-16,1 4 1 15,1 0 2-15,-1 0 4 16,2 2-8-16,2 4-2 16,3 2-8-16,-4 1 8 0,2 4 0 15,0 3 0-15,0 3 0 16,2 0 0-16,-3 2 1 15,-1-2-1-15,3 2 2 16,-3 0-1-16,3 1 12 16,3-1-10-16,-1 0 2 15,2 1-3-15,0 0 1 0,7 1-8 16,4-1 6-16,2-2 2 16,-1 0-6-16,4-2 2 15,3-1-1-15,0-1 3 16,3-3 1-16,3 3 3 15,-2-6-2-15,2 2 1 0,-5 1-4 16,2-6 1-16,-3 1 0 16,-1-1-1-16,0 2 2 15,2-4-2-15,-2-1 2 16,3 2 1-16,1-2-1 16,1 1-2-16,1 0 1 15,2 1-1-15,1-4 0 0,2 4 0 16,0-2-1-16,3 3 1 15,-1-1 1-15,-3-1-1 16,1 0 0-16,-2-1 0 16,-1-4 0-16,-1 0-3 15,-1-4 2-15,0-1 1 0,3 0-26 16,-2-4 38-16,4-2-5 16,0 1-5-16,0-2-1 15,1 0-3-15,1 0-3 16,-3 0 5-16,0-3 4 0,-2-5-5 15,-1 1-6-15,0 1 7 16,-3-4-2-16,-1 3 6 16,2-2-3-16,-2 0-1 15,-4 0-1-15,1 3 2 16,-2-5-4-16,-3 1-1 16,-2 3-3-16,0 0 2 15,-6-4 1-15,-1 3 4 0,-1-5 0 16,-1 1 0-16,-2-3 1 15,0 1 0-15,0 1 0 16,0 2 5-16,0-3 1 16,0 4-4-16,0 3 0 15,0-3-3-15,0 4-3 0,0 0 4 16,0 3-2-16,-5-2 2 16,1 1-5-16,1 1 2 15,-2-1 4-15,0 2 0 0,3 0-2 16,-1 0 1-16,-1-1 1 15,1 1 3-15,1 0-3 16,-1 1-1-16,-3-1 0 16,2-2-2-16,-1 2 2 15,1 0 0-15,1-1-1 16,-1 2 1-16,1-3-1 0,-1 0 1 16,3 2 1-16,-1 1 4 15,-1-3 0-15,1 2-2 16,1 1 4-16,1 1-4 15,0 0-1-15,0 0-3 16,0 0 0-16,0 0 0 16,0 0-2-16,0 0-1 15,0 0 1-15,1 1 2 0,7 6 0 16,-1 3 1-16,4 0-1 16,2 4 2-16,-1 4-2 15,5-1 0-15,-2 6 0 16,2-1 0-16,0-2 0 0,3 0 0 15,-2-2 0-15,4-1 0 16,-2-5-3-16,3 0-4 16,0-6 6-16,-1 0 2 15,1-3 1-15,4 0-4 0,-2-2 2 16,2 3-3-16,0-4 8 16,3 0-5-16,-1 0 2 15,0 0-4-15,0-4 1 16,1-3-5-16,1 0-2 15,-1 0 10-15,4-6-2 16,0 3-3-16,-1-1 1 16,-1 0-1-16,-3-1-1 0,3 1-4 15,-5-3 7-15,5-2-1 16,-3-3 2-16,3-1-10 16,-3-2 2-16,0-3 2 15,-2 0 0-15,-5 0 10 0,-3 4-2 16,-4-3-2-16,-6 5 0 15,-2-1 0-15,-4-1 0 16,3 1 1-16,-2-3 2 16,1 4 0-16,0-3 5 15,0 4 4-15,1 2-2 0,-5 2-2 16,4 3 1-16,-3 1 0 16,-2 2-3-16,0 3 1 15,0-1-2-15,0 5 0 16,0-1 6-16,0 0-8 15,0 2-1-15,0 0-2 16,0 0-2-16,0 0-1 0,0 0 3 16,0 0 1-16,1 0-2 15,5 0 1-15,1 2 1 16,-1 5-1-16,8 2 0 16,0 2 1-16,-1 2-1 0,2-1 0 15,2 4-1-15,0 0 2 16,-2 2-2-16,3-2 1 15,0 0 0-15,-1 2 0 16,5 0 1-16,0-3-3 16,3 2 2-16,1-1-1 15,5-2 1-15,0 0-1 0,4 0 2 16,0-1-2-16,-1-2-4 16,0 1-4-16,4-3 3 15,-6 0 1-15,4-2-41 16,1-3 46-16,-2-1-2 15,3-3 4-15,1 0-1 16,3-3 2-16,-1-3 5 0,-4 0-5 16,3-4-1-16,-4 2-1 15,2-3-1-15,-1-1 1 16,-1 0-1-16,0 0 1 16,1-4 0-16,-3 0 3 0,0 0 1 15,-4-2 1-15,-1-1 0 16,-8-1-4-16,-1 0-1 15,-3 0 0-15,-4-3-1 16,-2 0 0-16,0-2-1 16,-2-4 1-16,0 4 1 15,-1-1 0-15,-1 2 2 0,-1 2 5 16,0 2 8-16,-1 6-2 16,-2 1-3-16,0 6-8 15,-1 1-1-15,0 5-2 16,-2-1 0-16,1 2 0 0,1 0 0 15,2 0-3 1,1 0 2-16,3 3 0 0,4 7 1 16,2-2 0-16,4 7 0 15,0-3 0-15,2 4 0 16,3-1 0-16,-2-1-2 0,6-4-3 16,2-1 1-16,-2-3-1 15,4-6 2-15,1 0 1 16,-2 0 1-16,1-8-2 15,3 0 0-15,0-3 1 16,3-5 0-16,0 0 1 16,-1-2-1-16,-2-4 1 0,-5 0 0 15,-4-4 0-15,-8 0 1 16,-5-3 1-16,-4 0 5 16,-2 3 6-16,-1 1 0 15,-2-4-2-15,-1 3-1 16,1-3 0-16,-1-1-8 0,-1-1 0 15,-1-3-1-15,0 1 1 16,0-3 1-16,0-3-1 16,-3 2-4-16,-5-5 2 15,1 1 4-15,0 2 5 16,-2-2 0-16,1 2 1 0,0 1-6 16,2 1-2-16,1 1-1 15,0 4 1-15,-3-1-1 16,3 0 0-16,0 3 0 15,-2-2 1-15,3 3-1 16,-4 3 1-16,5 4 7 16,-1 4 3-16,1 5-3 0,3 6-4 15,-2 0-1-15,0 6-2 16,2-1-1-16,0 2-3 16,0 0 0-16,0 0-20 15,0 0 6-15,0 0 11 16,0 3 6-16,0 4 1 0,0 3-2 15,0 0 2-15,0 7-5 16,0 0-11-16,-1 4-25 16,-3 4-8-16,-7 0-27 15,0-3-26-15</inkml:trace>
  <inkml:trace contextRef="#ctx0" brushRef="#br0" timeOffset="75503.0002">30205 10500 256 0,'0'-1'8'16,"0"-8"31"-16,0-1-22 15,5 0 3-15,2 0-11 0,2-3-3 16,1 1 0-16,0-5-2 15,-1 5 0-15,4-6 1 16,-1 0 2-16,1 1 4 16,-1-3 0-16,-1 0-2 15,2 0-2-15,-4 5-3 16,-1 0-2-16,0 5 2 0,-4 0 0 16,-1 5 3-16,-1 0 0 15,0 3-3-15,1 2-2 16,1 0-2-16,1 0-1 15,6 9-2-15,0 4 0 0,1 7 2 16,6 3 0-16,4 7 1 16,-1 2-2-16,6 6-27 15,3-9-38-15,3-7-117 16</inkml:trace>
  <inkml:trace contextRef="#ctx0" brushRef="#br0" timeOffset="78581.5236">26443 9560 94 0,'5'-3'5'0,"-3"-3"6"16,2 5-4-16,-4-3-2 0,3 4-4 15,-1-2-6-15,-2 2-8 16,2 0-3-16,-2-1 1 16,3-2 5-16,-3 2-9 15,2 1 1-15,-2-2 7 16,0 0 10-16,0 0 11 15,0-1 18-15,0 3 2 0,0-2-8 16,0 0-11-16,-2 2-3 16,-1 0-3-16,1 0-2 15,0-1 0-15,2 1-2 16,-3 0 1-16,3 0-2 16,0 0 1-16,0 0-3 0,0 0-18 15,0 0 3-15,3 0-3 16,-1 0 1-16,1 0-42 15</inkml:trace>
  <inkml:trace contextRef="#ctx0" brushRef="#br0" timeOffset="81018.965">26401 9569 43 0,'4'-3'20'0,"-3"0"-7"16,6 0-6-16,-4 1-6 15,1 2-1-15,-3-1 0 16,3 1-3-16,-4-2-3 16,2 2 3-16,-2-2 4 0,0 0-1 15,0 1 2-15,0-1 6 16,0 0 2-16,0-1-4 16,0 0-3-16,0 2 4 15,0-3 2-15,0 2 0 0,0-1 0 16,0-1-3-16,0 0 1 15,0 1-1-15,-2 2 1 16,0-3-2-16,-1 3-1 16,1-4 2-16,-2 2-2 15,1 1 0-15,-2-1 1 0,2-1 0 16,-1 1 2-16,1-1-2 16,0 3 2-16,1-4-4 15,-3 4 16-15,1-3-15 16,1 1-3-16,-4 0-1 15,4 2 1-15,-1-1-1 16,-1 2-1-16,2-1 1 0,-2 1-6 16,1 0 8-16,0-2-10 15,2 2 21-15,-2-2-27 16,3 2 28-16,-1 0-16 16,-2-1 5-16,3 1-3 0,-1-2 0 15,0 2 0-15,-1-3 0 16,1 3 0-16,-1 0 0 15,-2-1-1-15,2 1 2 16,-3 0-1-16,3-2-5 16,-2 2-5-16,-1 0 11 15,0 0-1-15,1 0 0 0,0 0-1 16,-4 0 1-16,2 2 0 16,-2-1-1-16,0 2 1 15,0 0 0-15,-2 1-1 16,4-3 1-16,-4 2 0 15,3 0-2-15,-2 0 2 0,1 1 0 16,-1-3-1-16,2 2 2 16,-1-1-1-16,1-1 0 15,1 3-1-15,-3-1 1 16,-1-1 0-16,3 1-3 16,0 1-2-16,1-1 4 0,0 2 0 15,0-4 2-15,-1 3-2 16,3-3 2-16,0 1-1 15,-2-1 0-15,1 2 0 16,-1 0 1-16,0-1 0 16,0 0 2-16,1 1-3 0,-1 1 2 15,0 0-2-15,1-1 0 16,-1 1 0-16,2-1 0 16,0 1 1-16,-5 1-1 15,7 1 0-15,-4 1 0 16,2 0 0-16,-2 0 0 15,0 0-1-15,2 4 1 16,-2-5 0-16,4 3 0 0,-4 1 0 16,2 0 0-16,-2-1 0 15,0 3 0-15,2 0 0 16,2-4 0-16,-2 1 0 0,-2 2 0 16,4-1 0-16,-1-1 0 15,3 2-1-15,-3 0 1 16,2 2 0-16,1-3 0 15,-1 3 0-15,0-3 0 16,2 3 0-16,-1-3 0 16,1 1 0-16,0 0 0 0,0-1 0 15,0 2 0-15,0-2 0 16,0 1 0-16,3 0-1 16,2-1 0-16,0 1 1 15,4-2 2-15,1 4-2 16,-2-5 1-16,3 1-1 15,2 4-1-15,-1-4 2 0,1-2-1 16,1 2 1-16,1-2 1 16,-1-2 22-16,-3-1-24 15,2-1 6-15,1-1 4 16,-1 0-3-16,2-2-4 0,2 2 1 16,0-1 0-16,2 1-1 15,0 0-2-15,-1 0 2 16,1 0 0-16,0 0-3 15,-3-1 1-15,2 1 1 16,0-2 0-16,-2 0-1 0,0 0 1 16,1 0 2-16,-1 0 1 15,-4 0-1-15,1-2 1 16,-1-1-3-16,5-1-1 16,-5 2-1-16,1-1 2 15,-2 1-2-15,-1-2 0 16,1 3 0-16,-2-1 0 0,-4-2 0 15,0-1 2-15,2 0-3 16,0-1 2-16,-2-1 0 16,-2 0 0-16,1 0 0 15,1-4-1-15,-3 2 0 0,-1 0 0 16,-1-1 0-16,2-1 2 16,1 0-1-16,-3-1 2 15,0-3-2-15,0 1 0 16,2-1 3-16,-2 3-2 15,0-4-2-15,0 2 1 16,0-2 2-16,0 2-1 0,0-4 0 16,0 2 2-16,0-1-1 15,0 2 3-15,0 0 0 16,0 3-2-16,0-1-1 16,0 1-1-16,0 3-2 15,-2-2 0-15,-1 1-1 16,1-2 2-16,-1 2 1 0,0-3-2 15,-1 1-1-15,1 0-4 16,-3 1 4-16,-1 0 4 16,-1 0-1-16,0 0 1 15,1 3 1-15,-5 1-4 0,2 0 0 16,0 0 0-16,0 2 0 16,-1-1 1-16,3 0 0 15,-5 1-1-15,2 2 0 16,-1-1 0-16,1 3 0 15,-5-1-2-15,-1 2-1 16,-2 0-8-16,1 0-6 0,-1 2-6 16,4 3 3-16,0-1-7 15,5 6-2-15,1-4-26 16,4-1 5-16,1 0-51 16</inkml:trace>
  <inkml:trace contextRef="#ctx0" brushRef="#br0" timeOffset="84815.5955">24861 14105 3 0,'0'0'97'0,"1"0"-91"16,-1 0-3-16,0 0 3 15,0-2 1-15,0-1-3 0,0-1 0 16,0 1 6-16,0-1 4 15,0 2 3-15,-1 1 4 16,-3-3 18-16,2 2-8 16,1 1-9-16,-1-1-5 15,2 0 2-15,0-5-7 0,0-2-6 16,7-2 3-16,6-8-8 16,1-1 5-16,8-5 1 15,1-2-4-15,0 4-1 16,2-2-3-16,1 6 7 15,-5 1-8-15,-2 3 1 16,2 5-2-16,-8 3-1 16,2 1 2-16,-6 2 1 0,-2 3-2 15,-1 1-1-15,-6 0-4 16,0 0-3-16,0 0-3 16,-2 7 21-16,-7 4-4 15,-3 3-1-15,-5 4-2 0,1 3 0 16,-2 2 0-16,-4 2 0 15,5 0 0-15,-3 0 0 16,1-2 0-16,2-3 0 16,5-6 0-16,4-5 2 15,1-4-2-15,5-5 12 16,2 0 0-16,2-10-14 0,11-4 7 16,4-8-15-16,2-1 2 15,3 0-19-15,2-1-45 16,-2 3-2-16,-4 0-74 15</inkml:trace>
  <inkml:trace contextRef="#ctx0" brushRef="#br0" timeOffset="87222.3018">31027 9472 33 0,'0'-3'40'0,"0"2"-30"16,-2-3 4-16,-3 3-10 0,-2-1 0 16,0-1 1-16,-3 3-1 15,3-3-3-15,0 1 2 16,2 0-1-16,-2 2 6 16,1-1 0-16,2 1-6 15,-3 0-1-15,2 0 0 0,2-2 1 16,-1 2-1-16,1 0 0 15,0 0 1-15,1 0-2 16,-1 0 3-16,3 0-1 16,-4-2 3-16,4 2 4 15,0 0 7-15,0-2-4 0,0 2-7 16,0 0-5-16,-1 0-2 16,1 0-1-16,0 0 2 15,-2 0 2-15,2 0 0 16,0 0 3-16,0 0 1 15,0 0-1-15,0 0-3 0,0 0-1 16,-4 0-2-16,1 0 1 16,1 4 2-16,-3 1-2 15,-1-1 1-15,2 0 0 16,1-1 0-16,1-1 0 16,0 0 0-16,1-2 0 0,1 0 2 15,-2 0 0-15,0 0 2 16,2 0-1-16,-2 0-3 15,2 0 0-15,-1 0-1 16,-1 0-19-16,-2 0-42 16</inkml:trace>
  <inkml:trace contextRef="#ctx0" brushRef="#br0" timeOffset="92862.8355">13311 7677 100 0,'-4'5'2'0,"2"-1"-1"16,-1 1-1-16,1-1 1 15,2 1-1-15,-1 1 0 0,-3-1-2 16,2-2-1-16,-1 3 1 16,-2-5 2-16,4 2 2 15,-3-2 3-15,1-1 26 16,3 0 3-16,-2 0 3 16,2 0 1-16,-2 0-6 0,2 0-13 15,0 0 0-15,0 0-14 16,0 0 1-16,0 0-5 15,0 0-1-15,0 0-5 16,0 0-2-16,0 0 14 16,0 0-3-16,5 0-3 15,4 0 4-15,3 0 6 0,0 0-12 16,1 0 2-16,3-1-9 16,4 1 18-16,-3 0-10 15,3 0-1-15,4 0 4 16,-3 0-3-16,0 0 1 15,3 0-1-15,0 0 0 0,3 0 1 16,3 0-1-16,-2 0 0 16,7 0 1-16,-1 0 0 15,3 0 2-15,-1 0-1 16,0 0-1-16,1 0-1 16,0 0 2-16,-1 0-2 0,-2 0 0 15,-4 0 2-15,3 0-1 16,-3 0-6-16,1 0 0 15,-2 0 17-15,-1 0-9 16,5 0-1-16,-8 0 0 16,-1-3-1-16,2 2 1 0,-4-3-1 15,-2 1 0-15,-3-3 0 16,0 2-1-16,-3-1 2 16,-1 0 7-16,-3 1-2 15,1-1-3-15,0 2-1 16,-4 1-3-16,0 0 0 0,0 2-2 15,-1 0-1-15,1 2-28 16,-4 5-10-16,-3-4-51 16,0-1-79-16</inkml:trace>
  <inkml:trace contextRef="#ctx0" brushRef="#br0" timeOffset="93815.8655">14714 7807 143 0,'3'0'72'16,"-1"-5"-45"-16,3-1 14 15,0 3-13-15,5-2-23 16,-1 3 0-16,5-2-2 15,2 0-2-15,-2 4 0 16,4-1 0-16,4-1-1 0,-4 2 1 16,3 0-1-16,1-1 4 15,1 1 6-15,2 0-3 16,-3 0 0-16,5 0-3 16,0 0-1-16,-1 0-1 15,0 0 2-15,2 0-3 0,1 0 0 16,-2 0-1-16,2-3 2 15,-2 3-1-15,2-3 3 16,0 1-1-16,-2-1 1 16,3 1-2-16,-7-5-1 15,2 6 0-15,-3-2-1 0,-3 1 2 16,-2-1-1-16,-3 0 0 16,-1-1-1-16,-3 0 3 15,3 1 5-15,-4-3-2 16,0 1-5-16,1 1 0 15,-2 1-1-15,-3 1 1 16,2-2 0-16,-3 0-1 0,-1 3 0 16,2-1 1-16,-5 0-1 15,3 0 3-15,-3 2-3 16,0 0 2-16,0 0-4 16,0 0-1-16,0 0-14 15,0 0-33-15,-3 0-41 0,-7 6 30 16,-4-1-5-16</inkml:trace>
  <inkml:trace contextRef="#ctx0" brushRef="#br0" timeOffset="94690.8014">13918 7838 181 0,'-10'-11'12'0,"0"0"38"0,1-1-20 16,4 6 6-16,-2 0-27 16,1 0-6-16,2 2-1 15,3 2-2-15,-1 0 1 16,-2 1-1-16,4 1 1 16,-1-2-1-16,1 2-2 0,0 0-3 15,0 0 1-15,1 0-1 16,5 2-5-16,3 1 13 15,2 1 2-15,3 0-2 16,0-3-4-16,4 3 7 0,0-2-2 16,2-1-4-16,3 1 1 15,0 0 2-15,1 0 0 16,1-1-1-16,2-1 0 16,4 0-2-16,-2 0 0 15,0 0 4-15,6 0 1 16,-1 0 0-16,0 0-3 0,4 0 1 15,1 0 1-15,-3-1-1 16,4-1 2-16,-2 0-2 16,2 0-1-16,1 1 0 15,-2-1 0-15,2 1-2 16,-1-2 0-16,-1 2 1 16,1-1-1-16,-3 0 0 0,2 0 0 15,-2 0 1-15,0 0 2 16,1-1 2-16,1-1 2 15,0 1 0-15,0-2-3 16,0-1 1-16,-3 1-3 0,1-2-1 16,-3 0 0-16,-2 0 1 15,-3-3 0-15,-2 3 8 16,-1 0-4-16,-6 0-3 16,0 2-2-16,-6 1 0 15,1 2-1-15,-5 2-2 0,-5 0-17 16,-5 2-51-16,-12 0-87 15</inkml:trace>
  <inkml:trace contextRef="#ctx0" brushRef="#br0" timeOffset="97003.2039">16662 7703 165 0,'1'-7'10'0,"1"0"17"16,-2 0 8-16,4 0-19 15,-4 3-5-15,1 1-5 16,-1 1-3-16,2 0-3 0,-2 2-2 15,2 0-2-15,-2 0-25 16,0 0 10-16,4 0 16 16,2 0 2-16,-1 0 1 15,3 4-4-15,4-1 6 16,2 1-4-16,-2 2 2 16,5-3 0-16,1 1-1 0,-1-1-2 15,7-1 7-15,-7 1-1 16,9-1-2-16,-1 0-2 15,2 1 1-15,0 0 0 16,4-2-1-16,-3 1 3 16,5 0-1-16,-1 0-4 15,0-1 4-15,0 1 1 0,2 0-2 16,2-2 1-16,0 2 0 16,-2-1 0-16,4-1 0 15,0 0-1-15,3 0 3 16,1 0 5-16,1 0 14 15,4 0-11-15,-3 0-2 0,5 0-5 16,-3 0 2-16,3 0-2 16,-3-1 0-16,0-1 0 15,-2 0 0-15,2 0 1 16,3 1 4-16,-2-3 1 16,3 1-5-16,2 0 0 0,1 0-2 15,0-1 1-15,-1 3-2 16,-1-1 0-16,0 0 0 15,0 0 0-15,-2-1 0 16,-3 1-1-16,1 2 4 0,-1-2-4 16,0 2 1-16,2 0-1 15,-3 0-1-15,3 0 1 16,-2 0 1-16,-2 0-2 16,1 0 0-16,-4 0 0 15,0 2 0-15,0 2 0 16,-7-1 0-16,0 2 0 15,-4-1 0-15,-3 3 0 0,-4-1-2 16,-1-1 2-16,-4 1 0 16,1-2 0-16,-4-1-23 15,-1-3-87-15</inkml:trace>
  <inkml:trace contextRef="#ctx0" brushRef="#br0" timeOffset="99003.2482">20147 7718 51 0,'2'0'42'0,"3"0"-17"16,-1 0-11-16,2 0 0 15,0 0 1-15,0-2-6 16,1 0-3-16,1 2-4 16,-1-1-1-16,-2 1 0 15,2-2 0-15,2 2 6 16,-2 0 3-16,4 0 0 0,-1 0 3 16,3 0-3-16,-2 0 0 15,2 0-3-15,1 0 18 16,2 0-14-16,2 0-4 15,-2 0-1-15,4 0-4 16,0 0 0-16,-4 2 0 0,3 1-1 16,3 1 2-16,-3-3 1 15,5 3-1-15,-2-1-1 16,1 1 0-16,5-2 1 16,-4 2 4-16,5-4-2 15,1 1 1-15,1-1-1 16,-1 0-2-16,-1 0-1 0,0 0 0 15,-4 0 0-15,2 0 0 16,-3 0 0-16,5 0-1 16,-3-1 0-16,2 1 0 15,5-2 0-15,-1-2 1 0,3 3-2 16,-3-3 1-16,-1 1 0 16,3-1 2-16,-2 2-1 15,4-2-1-15,-4 3 0 16,0-1 1-16,2-2-1 15,-1 4-1-15,1 0 1 0,0-1-1 16,2 1 1-16,0 0-1 16,3 0 0-16,1 0 0 15,0 0 0-15,4 0 0 16,-1 0 0-16,4 0 1 16,-1 0-2-16,0 0 0 0,3 0 1 15,2-3 1-15,0 3-1 16,3-1 0-16,1-1 1 15,4 2-1-15,-1-4 0 16,1 4 0-16,0-1-1 16,2-1 1-16,2 0-1 15,-2 0 2-15,2 2-1 0,0-1-2 16,-2 1 2-16,2-4 0 16,-4 4 1-16,4-3-2 15,0-1 2-15,-4 1-1 16,4-1 0-16,-2 2 0 15,-4-2 0-15,3 4 0 0,-3-1-1 16,3 1-9-16,-4 0-8 16,-2 0-15-16,1 0-50 15,0 0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58:55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5893 6847 51 0,'0'-3'28'16,"0"-3"2"-16,1 3 2 15,1-3-5-15,-2 3-4 0,0-1-8 16,0-3-5-16,3 3-5 15,-3-1-2-15,0 2-1 16,0-3 0-16,0 5 1 16,0-3 4-16,0 1 5 15,0 2 3-15,0-2 18 0,-5 3-15 16,4-2-6-16,-3 2-1 16,1-2-5-16,3 2-2 15,-2 0 1-15,2 0-3 16,0 0-1-16,0 0-2 15,0 0 0-15,0 0-1 0,0 0 0 16,2 2 2-16,1 0-1 16,4 1 4-16,1-2 0 15,1 0-1-15,-1 1-1 16,4 2-1-16,-2-4 0 16,2 1 2-16,3-1 0 15,1 0-2-15,4 0 6 0,2 0-5 16,-1 0-1-16,2 0 2 15,-1 0-5-15,2 0 5 16,-2 0-2-16,0 0 0 16,0 0 1-16,3 0-1 15,-4 0 2-15,5 0-1 16,-3 0 0-16,4 0 0 16,0 0 1-16,4 0 0 0,-2 0 4 15,1 0 1-15,-2-3 1 16,2 1-3-16,1-1-1 15,-2 2-1-15,0-2 1 0,-1 1-3 16,3 0 0-16,-1 2 0 16,-1 0 0-16,0 0-1 15,2 0 0-15,-3 0 1 16,3 0-1-16,-1 2 0 16,-1 0 0-16,2 2 0 15,-1-1 0-15,-1 1 1 0,2-3-2 16,1 3 1-16,-2-4 1 15,1 2-2-15,0-1 2 16,-3-1-2-16,1 2 1 16,3 0 1-16,-1-2-1 15,-2 2 0-15,3 2 0 16,0-3 0-16,-1 2-1 0,1 0 2 16,2-2-1-16,0 5 0 15,0-3 0-15,2 1 0 16,2-1 1-16,-2-1 0 15,2 2 2-15,-3-1-1 0,-1-1 1 16,4 2 2-16,-1 1 0 16,0-2-1-16,-1 3 0 15,3-1 0-15,0 1-3 16,0-1 1-16,0 2-1 16,-2-1-1-16,4-1 2 0,-6-2-2 15,1 1 0-15,2 1 0 16,1-1 1-16,3-3 0 15,-3 2 0-15,2-3 1 16,-1 0-2-16,-2 0 1 16,-4 0-1-16,0 1 1 0,-7 3-2 15,-5 5 0-15,-10 0-33 16,-12 0-56-16,-9-1-211 16</inkml:trace>
  <inkml:trace contextRef="#ctx0" brushRef="#br0" timeOffset="4119.444">25337 10061 374 0,'-10'-8'23'0,"0"-3"-5"16,1 6-14-16,-1-1 1 16,4 3 0-16,-5 1-4 15,2 0 1-15,-6 2-1 0,2 0-1 16,-6 0 0-16,-1 2 0 16,-1 5-1-16,-2 2 1 15,-1 5-1-15,-1 3 1 16,-4 2-1-16,3 2-3 15,-3 4 2-15,0 6 0 0,1-1 1 32,-1 4 1-32,3 0 0 0,1 4-1 15,4-1 2-15,3 0-1 0,1 2-1 16,5 3 1-16,5-3-1 16,2 5-2-16,5-1 0 15,0 1 0-15,5-2-8 16,7-3 0-16,3-3 0 15,4-4 4-15,3-4 0 0,5-5 3 16,7-1 3-16,4-5 3 16,7-6-2-16,1-2 1 15,8-5-7-15,1-4-15 16,-1 0-4-16,2-7 13 0,-2-6 4 16,0-3 16-16,2-4 0 15,-3 1 10-15,-2-2 3 16,-2-2-9-16,-3-4-4 15,-7 2-1-15,-2-1-1 16,-3-3 4-16,-3-2 5 16,-2-1-4-16,-3 2-5 15,-3-2-3-15,1 0-1 0,-9 1-1 16,-1-2 1-16,-6 2 0 16,-3 1-2-16,-1-2 9 15,-4-1-3-15,0 1-3 16,0 0-1-16,0 4-2 15,0-3 0-15,-2 3 0 0,-5 3-2 16,0 2 3-16,-3-1 3 16,-7 1 1-16,-1 2 0 15,-1-1-3-15,-1 4 1 16,-4 0 1-16,1 2-1 0,2 2 0 16,-3 2 2-16,0 1-2 15,0 2-1-15,1 2-2 16,-5 0 1-16,0 5-2 15,-5 0 1-15,-2 2 0 16,-3 0 0-16,-4 8 0 16,-4 2-1-16,-3 4-9 15,1 4 2-15,1 4-4 0,-1 1-11 16,4 7 1-16,5 4-4 16,3 0-24-16,2 2-72 15</inkml:trace>
  <inkml:trace contextRef="#ctx0" brushRef="#br0" timeOffset="5556.9166">25159 10402 330 0,'-5'0'30'16,"-2"-6"15"-16,2 2-19 0,0-2 0 15,3 5-13-15,2-1 2 16,-1 0-12-16,1 0-2 16,0 2-1-16,0 0-4 15,0 0-10-15,0 0-17 16,8 9 5-16,4 2 14 0,-2 7-3 16,5 0 3-16,-5 5-2 15,-1-1 2-15,-2 0 8 16,-2-4 3-16,-4 2 1 15,-1-10 1-15,0-2 3 16,0-1 12-16,0-4 8 16,-6-3 13-16,1 0-7 15,1 0-3-15,-1-3 1 0,3-8-4 16,-1-1-4-16,3-6-9 16,0-2-11-16,2-1 3 15,5-4-6-15,3 2-15 16,3-1-8-16,1 1-20 0,1 3-10 15,2 1-23-15,0-1-87 16</inkml:trace>
  <inkml:trace contextRef="#ctx0" brushRef="#br0" timeOffset="6509.9606">25388 10343 289 0,'-1'12'32'0,"1"-4"-22"16,0 8-11-16,0 1 5 15,9 2 1-15,2 1-4 16,3-1-2-16,2-1 0 16,3-2-14-16,-2-4-11 15,3-2 1-15,-1-5-18 16,1-3 12-16,0-2 12 0,-4 0 2 15,1-4 17-15,-3-4 5 16,-3-1 23-16,-2-1 19 16,-6-1-16-16,1-1-3 15,-4 1-3-15,0 1 3 16,-6 1-11-16,-2 0 0 0,-2 2-3 16,0 1-7-16,-1 3-2 15,2-3 2-15,2 3-1 16,1 1-3-16,3 1-2 15,1-2 0-15,2 2 0 16,0-3-1-16,0 1-4 0,0-1-1 16,0-2 3-16,5 1 0 15,4-2 3-15,1 2-1 16,-2 0 1-16,1-1-1 16,-2 5 1-16,1-2 1 15,-5 3-3-15,3 0 1 16,-5 4-2-16,1 4 0 0,2 4 2 15,-4 2 3-15,1 2-3 16,-1-2 2-16,4 0-2 16,-2-1 0-16,1-4-1 15,2-4-2-15,0-1-5 0,2-4 5 16,-4 0 4-16,2-7 0 16,-1-4 1-16,-1-2-2 15,0-1 0-15,1-7 2 16,-4-2 0-16,0-1 0 15,0-1 2-15,-7-1-1 0,0 2-1 16,0 3-2-16,-1 3-2 16,-4 6-7-16,4 3-4 15,-3 4-10-15,-2 1-11 16,3 4 4-16,-1 0 24 16,2 0 9-16,2 7-3 15,3 2-1-15,4 0 0 0,0-2-2 16,0-2-12-16,12-1-13 15,1-4 8-15,3 0-18 16,2 0-4-16,0-9 18 16,2-4 8-16,-3-2 3 15,-5-3 22-15,-4 0 22 0,0 0 4 16,-2-3 25 0,-6 1-20-16,0 2-16 0,0-1-11 15,0 3 2-15,-4 1-7 16,2 3 4-16,-2 5-3 15,2 1 0-15,2 6-2 0,0 0-1 16,0 6-16-16,0 10 9 16,2 7 2-16,4 7-1 15,1 6 3-15,0 3-2 16,2 1-1-16,2 1 0 16,-2-4-38-16,1-7-43 15,0-8-56-15</inkml:trace>
  <inkml:trace contextRef="#ctx0" brushRef="#br0" timeOffset="6666.2177">25724 10188 470 0,'-7'-10'15'0,"4"-1"26"15,3 0-29-15,0 1-11 16,12-1-2-16,10 0-20 15,8-5-32-15,6-3-38 0,2-3-137 16</inkml:trace>
  <inkml:trace contextRef="#ctx0" brushRef="#br0" timeOffset="7728.6358">25193 10948 128 0,'3'-14'107'0,"-1"-2"-54"0,-2 3-22 15,0-1-3-15,0 5-7 16,0 0-2-16,0 2-8 16,0 2-3-16,0 1-4 15,0 2-2-15,-2 1 0 16,-1 1-1-16,-2 0-1 0,-4 0-1 15,-6 4 1-15,0 6 1 16,-4 4-3-16,-4 9 4 16,-8 2-2-16,0 6 1 15,-4 2-1-15,-3 7 0 16,-3 1 0-16,-1 3-1 0,0 1 0 16,-4 3 0-16,0 4-2 15,-5 1-1-15,-1 8-3 16,-3 2 1-16,-8 5 7 15,1 1-2-15,-7 4 2 16,0-2-3-16,3 1 3 0,-2-5-1 16,5-2 3-16,4-3 4 15,5-3-5-15,2-6 1 16,7-3-2-16,4-3 2 16,3-8 0-16,7-3 1 15,4-8 2-15,6-6 2 16,3-3-1-16,7-6-2 0,4-5 0 15,4-2-2-15,-1-4 0 16,4 0-4-16,0-2-1 16,0 0-1-16,0 0-6 15,0-2-3-15,6-6-1 0,-1-6-13 16,0 0 2-16,2-2-9 16,-2 0-3-16,2-2 16 15,-2 4 18-15,-4-2 3 16,3 2 1-16,-4 1-3 15,0 2 1-15,0 0 2 16,-4 3 3-16,-1-1 9 16,-1 3 9-16,-1-1 1 0,2 4-4 15,1-1-7-15,1 1 0 16,-2 3-7-16,-1 0-1 16,-1 0-4-16,0 5-2 15,0 7 1-15,-1 3 0 0,3 4-4 16,1 1 0-16,2 1 6 15,2 1 1-15,0-3 6 16,11-3-1-16,7-1-3 16,6-3-2-16,6-6-2 0,8-5-1 15,3-1-1 1,4-1-16-16,-4-14-46 0,-3-1-107 16</inkml:trace>
  <inkml:trace contextRef="#ctx0" brushRef="#br0" timeOffset="8760.3563">20348 13040 348 0,'-9'-21'16'0,"-3"2"-4"16,-1 2-9-16,-1 5 4 15,-4-1-1-15,0 3 3 16,-2 4-1-16,1 3-5 16,-3 3 0-16,2 0-2 0,1 12-2 15,0 10-1-15,4 5 0 16,0 5 1-16,4 5 1 15,6 2-1-15,5-1-7 16,2-2 4-16,12-6 0 0,7-5 0 16,8-11-4-16,4-3 4 15,1-9 1-15,1-2 1 16,-1-14-4-16,-5-8 14 16,0-5-6-16,-7-5-1 15,-7-5 6-15,-1-5 1 0,-9-1-2 16,-5-6-3-1,0-1-1-15,-13 2 9 0,-3-1-5 16,-4 6-6-16,-3 6 0 16,-2 7 0-16,-2 5 2 15,2 5 0-15,1 6-1 16,3 3 3-16,8 4 6 16,4 4-2-16,6 3-4 0,3 0-4 15,0 5-5-15,9 11 3 16,5 9 2-16,6 9 0 15,7 5-3-15,-2 9 4 0,5 2-2 16,3-1 0-16,1-1 1 16,-4-6 0-16,3-4-1 15,1-8 1-15,-2-5-3 16,0-5-21-16,-1-11-7 16,-1-8-20-16,-3-1-65 15,-3-12-50-15</inkml:trace>
  <inkml:trace contextRef="#ctx0" brushRef="#br0" timeOffset="8979.1399">20759 12853 299 0,'0'0'39'0,"-3"0"-11"16,3-3-12-16,0-2 3 15,0-5-7-15,0 0-3 0,7-7-6 16,6 0-5-16,3-3 1 16,4 2-22-16,1-2 2 15,2 3-6-15,-3 1-12 16,-6 3-62-16,-4 3-49 16</inkml:trace>
  <inkml:trace contextRef="#ctx0" brushRef="#br0" timeOffset="9150.9657">20758 13014 302 0,'7'3'66'0,"4"-3"-52"16,8-2-3-16,6-10-1 16,6-4-7-16,3-11-2 15,2-5-24-15,-7-6-63 16,-4-4-197-16</inkml:trace>
  <inkml:trace contextRef="#ctx0" brushRef="#br0" timeOffset="9307.1996">20956 12557 356 0,'-5'-3'73'0,"4"1"-20"16,1 2-34-16,5 2-24 15,13 10 0-15,6 7 9 0,6 7 0 16,8 6-3-16,1 7-2 15,1-2-18-15,-4-3-92 16,-2-9-207-16</inkml:trace>
  <inkml:trace contextRef="#ctx0" brushRef="#br0" timeOffset="12354.3351">23983 11376 392 0,'2'-12'19'0,"-1"1"-9"0,1 0-7 15,-2 2 6-15,0 1-2 16,0 0-2-16,0 0-2 16,0 4-2-16,-7-2-3 15,-4 6 3-15,-5 0-6 0,-6 0 1 16,-3 6 2-16,-7 6 1 16,-4 4-4-16,-2 4 3 15,1 2-3-15,3-1-3 16,3-2 5-16,10-3 3 15,7-1 1-15,11-2-2 0,3-5-3 16,5 5-13-16,10-4 7 16,3-1 6-16,5 5 4 15,1-4 1-15,1 5 0 16,-1 2 0-16,-5 2-2 16,1 0 1-16,-3 0 1 0,-4 3-1 15,-2-3 0-15,-6-2 3 16,1 0 0-16,-4-3 7 15,-2-3 0-15,0 1-4 16,-8 0 1-16,-6-1-6 16,-6-1 0-16,-5-3-32 15,-1-4-29-15,0-2-58 16,4-8-10-16</inkml:trace>
  <inkml:trace contextRef="#ctx0" brushRef="#br0" timeOffset="12698.073">23992 11633 353 0,'12'2'17'0,"-3"-2"-6"15,-2 0 4-15,0 0 13 0,-3 0-5 16,1-7-5-16,0-2-7 15,-4-6-5-15,1 0-3 16,-2-7-3-16,0-1 1 16,0-4 0-16,0-1-2 0,0-2 2 15,0 2 0-15,0 6 1 16,0 0 0-16,2 6-1 16,6 4-1-16,1 6-4 15,4 4 2-15,-1 2 0 16,5 0 0-16,-1 13-2 15,-1 4 1-15,2 7-10 0,0 4-16 16,-5 3-15-16,1 1-29 16,-6-2-63-16</inkml:trace>
  <inkml:trace contextRef="#ctx0" brushRef="#br0" timeOffset="12885.5169">24080 11632 382 0,'0'0'76'0,"0"-10"-54"15,10-3-22-15,12-4 2 16,9-4-4-16,11-3-8 16,11-4-30-16,6-6-42 15,0-2-118-15</inkml:trace>
  <inkml:trace contextRef="#ctx0" brushRef="#br0" timeOffset="13682.3419">25376 10999 347 0,'-5'-1'89'0,"-2"-4"-56"15,5 3-26-15,0 0-5 16,2 2 1-16,0 0-3 16,0 0-3-16,0 5-2 15,0 9 4-15,0 6 1 0,0 5 0 16,4 8-1-16,1 4 1 16,2 6 1-16,0 7 0 15,0 7-1-15,3 1 1 16,-2 8-1-16,1 1 0 15,6 4 0-15,1 0 3 16,0 1 7-16,3-3-1 0,2 1 2 16,-1-4-3-16,-3-2-3 15,1-1-2-15,-2-5 2 16,-3-1-3-16,-2-3 0 16,-4-8-1-16,-1-5-1 15,-6-5 1-15,0-9-1 0,0-8-2 16,-2-5-2-16,-8-4-11 15,-4-9 4-15,-4-1-1 16,-3-1-9-16,-6-10-10 16,-3-6-5-16,-3 0 3 15,3-1-6-15,1 0 1 16,7 4 31-16,6-1 17 0,3 5 25 16,5-1-5-16,2 4-16 15,0 0-10-15,3 0-2 16,-1 3 3-16,4-1 7 15,0 3 4-15,0-2-13 16,0 4-6-16,9 0 3 0,6 6 3 16,3 3-3-16,8 3 2 15,7 4-1-15,3-2 3 16,0-3 2-16,0 0-5 16,0-8 1-16,-6-3 0 15,1 0 5-15,-4-3 4 0,-4-11 0 16,-4-6-8-16,2-7-3 15,-5-5-9-15,-4-9-43 16,-5-11-103-16</inkml:trace>
  <inkml:trace contextRef="#ctx0" brushRef="#br0" timeOffset="14166.886">25719 10951 456 0,'0'-7'15'16,"0"4"0"-16,2 3-17 15,6 0-2-15,4 5 5 16,5 11-1-16,10 4 1 16,6 9-1-16,7 3-1 0,4 6 2 15,3 6-1-15,5 2 0 16,2 4-1-16,-2 4 1 16,6-1 1-16,-2 2-1 15,6 1 0-15,-3-3 0 16,4 1 2-16,-2-3-1 15,2-1 1-15,-2 2 1 0,-2-5 2 16,-3-3-4-16,-2-2 2 16,-6-6-2-16,-3-1-1 15,-7-5 1-15,-4-2 0 16,-5-4-1-16,-2-5 1 16,-7 0-2-16,-5-6-5 0,-1-2-3 15,-7-4-7-15,-7 0-16 16,-2-3-22-16,-17-4-16 15,-4 0-62-15</inkml:trace>
  <inkml:trace contextRef="#ctx0" brushRef="#br0" timeOffset="14463.738">26793 12065 123 0,'-29'0'-20'16,"-3"0"11"-16,3 0 12 16,2 0 38-16,3 0-5 15,7 0-26-15,4 0 1 16,6 0 1-16,3 3 17 15,4 1-8-15,0 3-5 0,7 2-4 16,10 1 1-16,7 3 5 16,0-2-4-16,7-3 7 15,4 2 4-15,-1-6 7 16,0-4-3-16,-2 0 3 16,0 0 3-16,0-9-9 0,1-4 5 15,1-1-5-15,0-6-5 16,-2-2-4-16,5-3-4 15,-4 0-4-15,-3-5-2 16,-3 0-7-16,-3 0 1 16,-4-2-9-16,-1-1-12 0,-1 0-19 15,-5-1-78-15,0-6-166 16</inkml:trace>
  <inkml:trace contextRef="#ctx0" brushRef="#br0" timeOffset="15635.5148">22446 12701 416 0,'-5'-5'15'15,"1"-2"-2"-15,1 3-8 16,3 4 3-16,0-1-3 16,0 1-5-16,0 0 2 0,0 0-2 15,0 0 1-15,0 0-1 16,3 5-1-16,2 9 1 16,0 4 0-16,4 9-1 15,-2 8 1-15,5 10 0 0,-2 9 0 16,3-1 0-16,3 4 0 15,2-5-1-15,1-7-6 16,1-6-1-16,2-12 1 16,1-10-2-16,-1-7 1 15,1-10 3-15,1 0 5 0,2-11 1 16,1-9 4-16,2-5-3 16,-6-1-2-16,-1-5-12 15,-8 2 1-15,-9-3 11 16,-5 4 2-16,-3 1-3 15,-16 4 1-15,-7 5 10 16,-1 6-2-16,-1 8 2 0,-3 4 2 16,0 5-8-16,6 13-1 15,3 9-2-15,5 5-2 16,4 4-1-16,6 0-17 16,7-3-15-16,0-4-19 15,11-8-59-15,8-12-35 0</inkml:trace>
  <inkml:trace contextRef="#ctx0" brushRef="#br0" timeOffset="15901.1709">22933 12728 401 0,'-7'-9'11'0,"4"2"13"15,-2 4-10-15,5 3-11 16,0 0 0-16,0 8-7 0,0 10 2 16,7 4 2-16,1 8 0 15,2 4 0-15,0 3 0 16,4 1 0-16,-1-1-1 16,2-3 1-16,1-3-20 15,1-8-22-15,-3-7-29 0,-3-6-50 16,-1-6-4-16</inkml:trace>
  <inkml:trace contextRef="#ctx0" brushRef="#br0" timeOffset="16260.4951">23081 12969 297 0,'0'-21'50'0,"0"3"-6"16,-2 5-21-16,0 3 0 16,2 3-4-16,0 3-8 15,0 4-2-15,0 0-7 16,2 4-4-16,4 6 0 15,1 3 0-15,4 3-8 0,2 0-2 16,-3 0 3-16,4-5 1 16,3-1 4-16,0-4 0 15,2-4 2-15,-1-2-2 16,1 0 5-16,-2-2-6 16,-3-6 1-16,-1-2-1 0,-6-1 8 15,-2-3 0-15,-2-1 0 16,-1 2 2-16,0-4 5 15,-2 3 2-15,0 1-8 16,2 3-2-16,-2 1-2 16,6 3 1-16,1 5-3 0,-2 1 0 15,4 0 1-15,5 1-3 16,0 6-2-16,5 8 1 16,3 1-22-16,-2-2-6 15,1-1-44-15,-4-3-77 16</inkml:trace>
  <inkml:trace contextRef="#ctx0" brushRef="#br0" timeOffset="16526.0832">23613 12882 283 0,'0'-13'56'16,"0"1"-25"-16,0-2-13 0,0-1-2 15,-2-1-11-15,1 2-4 16,-4-1-1-16,3 3-8 15,-1 5 2-15,-4 1 1 16,-2 5-1-16,-2 1 0 0,-1 3 4 16,-4 8 2-16,-1 5 1 15,7 2 3-15,0 4 7 16,7-1 5-16,3 0-7 16,7 3-5-16,15-3-6 15,6-3 1-15,10-4-4 16,4-5-27-16,6-7-20 15,2-2-76-15</inkml:trace>
  <inkml:trace contextRef="#ctx0" brushRef="#br0" timeOffset="17041.6745">24925 12917 392 0,'0'-3'33'15,"2"-4"-10"-15,2 1-19 16,3 3-3-16,5 0-1 0,3 3 0 16,3 0-5-16,4 6-18 15,-2 10 0-15,-1 0 5 16,-3 4-8-16,-3 0 4 15,-5-6 14-15,0-3 8 0,-6-6 2 16,-2-1 12-16,0-4 34 16,0 0 10-16,0-2-11 15,-5-7-33-15,-5-4-9 16,3 1 7-16,-2-8 7 16,1 4-2-16,3-4-10 15,0-2-6-15,5-2-4 0,0 0-16 16,2-2-16-16,11 1-18 15,3 2-35-15,2 5-88 16</inkml:trace>
  <inkml:trace contextRef="#ctx0" brushRef="#br0" timeOffset="17369.783">25225 12841 227 0,'4'19'27'0,"1"-6"14"15,-2-8-19-15,5-1 0 0,-1-1-5 16,0-1-10-16,5-2 0 16,-2 0-5-16,1-9-1 15,2-4 0-15,-3 1-7 16,-1-2-6-16,-1-4 0 16,-5 4 2-16,-3 1 7 0,0 2 4 15,0 3 20-15,0 4 6 16,-3 0-9-16,-7 4-8 15,0 2-11-15,-4 9-3 16,1 5-5-16,0 5 2 16,2 3 0-16,4-1-15 15,5 0-21-15,2-3-7 16,0-4-15-16,5-4 9 0,9-1 6 16,3-4 12-16,7-3 15 15</inkml:trace>
  <inkml:trace contextRef="#ctx0" brushRef="#br0" timeOffset="17854.1317">25566 12857 190 0,'7'-18'93'0,"-1"0"-27"16,-6 2-29-16,0 2-7 16,0 1-9-16,-1 6-8 0,-9 0 8 15,1 3-16-15,-1 4-12 16,-3 0-7-16,-1 7 9 15,-1 8 1-15,1 1 0 16,3 3 1-16,2 3-6 16,6-4-5-16,1 0 3 15,2-4-1-15,3-2-6 0,9-3 11 16,5-2 7-16,3-5-9 16,-1-2-1-16,3 0 1 15,-2 0 0-15,-6-11 8 16,1-1 1-16,-10-4 2 0,0-2 1 15,-5-1 12-15,-1-3 1 16,-11-1 3-16,-3-2 3 16,-7 0-13-16,-1-2 1 15,1 2-7-15,2 4-2 16,3 1 21-16,4 6 10 16,2 1-10-16,6 6-14 15,2 2-5-15,-2 1-2 0,3 4 0 16,2 0-2-16,0 0-1 15,0 7-5-15,8 6 4 16,3 8 5-16,4 4-1 16,4 4-2-16,3 3 0 15,3 0-21-15,1 2-16 0,1-4-12 16,2-7-30-16,1-3-105 16</inkml:trace>
  <inkml:trace contextRef="#ctx0" brushRef="#br0" timeOffset="19838.8244">27124 12687 91 0,'-4'0'302'0,"-2"0"-264"16,4-3-18-16,0-1-13 16,1 1 1-16,1 1-1 0,0 0-8 15,0 2-4-15,0 0-4 16,0-2-6-16,0 2 6 15,-2 0 9-15,0 0 2 16,-1-2-4-16,1 2 5 16,-1 0 0-16,1 0 2 0,-2-2-3 15,3 2 0-15,-1 0 1 16,2 0 2-16,0-1 0 16,0 1-4-16,0 0 0 15,0 0-1-15,0 0 0 16,0 0 3-16,0 0-2 15,0 0 2-15,0 0 3 0,0 0 13 16,0 0-3-16,0 0-5 16,0 0-6-16,0 0-5 15,0 0 0-15,0 0 0 16,0 0 1-16,-3 0-2 16,3 0 3-16,0-2-1 0,-2 0 0 15,1-1 2-15,-1-3-4 16,0-1 1-16,-3-2-1 15,0-1 0-15,-4-3-1 16,-4 2-3-16,-4 1-10 16,-4 1-7-16,-4 5 0 0,-2 4 11 15,-2 0 6-15,2 14 4 16,5 3 3-16,0 6-4 16,5 4 2-16,1 3-1 15,6 0 0-15,2-1 0 16,5-4-4-16,3-6-16 15,0-3-2-15,0-5 6 0,3-4 8 16,5-5 7-16,1-2 24 16,3 0 0-16,3-5-6 15,2-4-5-15,3-4-7 16,4 3-2-16,3 0-1 16,0 4-1-16,1 4-1 0,-1 2-3 15,0 18-1-15,-2 14-10 16,-5 8 3-16,-6 18 8 15,-5 9-3-15,-9 14-5 16,0-1-7-16,-10-7-39 16,-1-10-98-16,-2-14 180 0,4-16-18 15,4-18 52-15,2-9 40 16,-1-6-35-16,-2 0-32 16,1-2-18-16,1-10-10 15,1-5-5-15,-1-8-7 0,1-5-4 16,3-9-8-16,0-5 3 15,0-6 6-15,5-3 6 16,4-3-7-16,4 6-25 16,-1 2-23-16,0 7-5 15,0 5-7-15</inkml:trace>
  <inkml:trace contextRef="#ctx0" brushRef="#br0" timeOffset="20151.3001">27146 12723 209 0,'5'-11'66'15,"0"2"-20"-15,2 2-18 0,5 0-13 16,1 3-7-16,3 4-6 16,2 0-2-16,4 4 0 15,-3 8 0-15,1 4-4 16,-2 0-9-16,-3 1-8 16,-7-5 1-16,-1-3 14 15,-2-2 7-15,-4-5 0 0,-1 0 32 16,0-2 4-16,0 0 1 15,-3-2-11-15,-3-5 3 16,-1-2-2-16,2-4-1 16,-1-1-9-16,3-4-5 15,3 0-8-15,0-3-4 0,0-4-6 16,10-2-8-16,7 2-8 16,2-3-23-16,3 7-11 15,1-3-21-15,-2 8-47 16,-2 4-26-16</inkml:trace>
  <inkml:trace contextRef="#ctx0" brushRef="#br0" timeOffset="21073.1179">27597 12664 229 0,'7'5'68'15,"1"-3"-35"-15,-3-2-17 16,2 0 4-16,2-2-10 15,1-5-7-15,0-4-1 16,1-3-2-16,0-2 1 16,-2-4-1-16,-4-1-1 15,-2 0-2-15,-3-3 0 0,0 3-2 16,0 1-2-16,-7 1 7 16,-3 6 5-16,-1 1 2 15,-2 9-1-15,-1-1-2 16,1 4-4-16,-2 4-3 15,0 10 0-15,4 7 1 0,-2 8 1 16,5 6-1-16,-1 4-1 16,5 1-4-16,0-4 2 15,4-3 0-15,4-4-7 16,7-9 1-16,3-6-1 16,6-9-6-16,5-5 18 0,4 0 9 15,7-9 0-15,1-11-7 16,4-1 0-16,-1-4-9 15,0-3-2-15,-5-3 4 16,-8 1 8-16,-1-1 2 16,-9 5 9-16,-4 1 0 15,-4 3 12-15,-2 3 2 0,-3 6-4 16,-2-1-8-16,0 7-8 16,-2 0-3-16,0 0 0 15,0 3-3-15,0 4-6 16,0 0 1-16,0 0 0 0,0 4 0 15,0 8-3-15,-2 3 3 16,-4 2 4-16,2 6 0 16,1-1 0-16,3-1 0 15,0-1-2-15,2-2 0 16,9-4 1-16,1-2-3 16,5-6-1-16,2-2-1 0,5-4 1 15,-3 0-1-15,2-8 0 16,1-4 3-16,-1-6 3 15,-1-1 0-15,1-5 3 16,-5 3 1-16,-1-1 4 16,0 4 1-16,0 3 5 15,-7 4-1-15,1 3-5 0,0 7-4 16,-1 1-5-16,1 5-5 16,0 8 3-16,0 4 1 15,-3 3-1-15,0 0-2 0,-3 0-11 16,-1-5 6-16,-2-4 4 15,-2-5 8-15,0-3-2 16,0-3 2-16,0 0 5 16,0-5 3-16,0-6-4 15,0-5 0-15,0-4-5 0,1-3 4 16,3 0 1 0,3-2-1-16,4 0-1 0,0 3 6 15,-1 5-6-15,5 2-4 16,1 7-1-16,0 4-1 15,3 4-2-15,7 2-1 16,-3 10 2-16,6 10-14 16,0 1-20-16,1-2-21 0,3-4-110 15</inkml:trace>
  <inkml:trace contextRef="#ctx0" brushRef="#br0" timeOffset="23932.2848">25373 14491 278 0,'0'-13'193'15,"-2"-1"-181"-15,-3 0-3 16,1 3 4-16,2 4-3 0,-2 1-5 16,2 3-4-16,-5 3-1 15,-1 0-5-15,-5 0-21 16,-8 0 1-16,-5 7 15 16,-8 4 10-16,-3 3 0 15,-7 4 0-15,5 3-3 0,-7 6 6 16,4 3-2-16,4 6 0 15,3 5 0-15,4 3 0 16,6 4 0-16,5 1-1 16,6 2 0-16,7-1-2 15,7 2 3-15,3 0 0 0,18-4 1 16,8 0-2-16,10 0 1 16,13-3 1-16,6-6 0 15,7-7 0-15,6-7 1 16,7-11-2-16,1-6-3 15,3-8 0-15,1-4-3 16,-3-12 0-16,1-6 5 0,-3-4 0 16,-10-6 1-16,-2-2-1 15,-10-4 2-15,-8-2 2 16,-9-3 6-16,-9-6 6 16,-5-4 0-16,-7-5-5 15,-9-1-5-15,-4-6-5 0,-5 1-2 16,0 5 2-16,-12 2-10 15,-7 9 4-15,-3 5 2 16,-5 8 4-16,-7 4-2 16,-7 6-1-16,-6 8-2 15,-13 0-6-15,-10 7-1 0,-6 4-1 16,-5 4 6-16,-2 2 4 16,1 13 3-16,4 9 1 15,6 6-2-15,3 9 2 16,7 6-2-16,6 7 1 15,10 2-2-15,8 0-10 16,11-7-51-16,12-3-64 0,8-12-122 16</inkml:trace>
  <inkml:trace contextRef="#ctx0" brushRef="#br0" timeOffset="24322.8808">25225 14892 404 0,'-7'0'46'0,"2"-6"-3"0,5-6-23 16,0 3-14-16,0-2-5 16,5-1 0-16,9 2-4 15,5 0-10-15,1 7-5 16,2 0-3-16,4 3 6 15,-3 6-10-15,-3 9-17 0,-2-1-21 16,-10 1 2-16,-1 0 32 16,-7-4 15-16,0-5 14 15,-7 2 12-15,-7-8 30 16,2 0-3-16,-1 0-9 16,3 0-5-16,0-5 4 15,7-2-1-15,3-6-16 0,0-2-9 16,6-4-13-16,9-4-5 15,5 0-19-15,6-2-35 16,-2 4-29-16,3 3 17 16,-5 5-46-16</inkml:trace>
  <inkml:trace contextRef="#ctx0" brushRef="#br0" timeOffset="24822.8625">25509 14714 92 0,'11'0'82'16,"-4"8"-29"-16,0 7-3 16,2 2-26-16,-1-1-16 15,0 4-6-15,-1 2-1 16,5-8 0-16,0 4 0 0,4-8-1 15,-2 0-1 1,0-5 0-16,6-4-4 0,-6-1 7 16,1 0-5-16,-3-4 8 15,-4-6-3-15,-1-1 0 16,-5-2 0-16,-2-3 9 16,0-2 4-16,-7 2-4 0,-3-4-8 15,-2 2-2-15,0-2-3 16,2 4 1-16,3 0 1 15,2 2 1-15,4 0-2 16,1 5-7-16,0-2-3 16,5 0 1-16,2 6 5 0,1 0-14 15,2 2 4-15,0 2 15 16,-1 1 1-16,-1 0-2 16,1 4 2-16,-4 3-5 15,0 3 2-15,-1 1 2 16,0-2 15-16,0 1-9 15,-1-4 3-15,-1 1-3 0,0-4-5 16,-1-3 0-16,-1 0 3 16,0-3 5-16,0-8-1 15,0-4-11-15,0-2-4 16,-5-4 10-16,3 0 7 16,2 5 5-16,0-1 0 0,0 7-5 15,0 1-1-15,0 9 7 16,2 0-16-16,9 11-3 15,5 8-6-15,7 5 8 16,7 8 2-16,4-2-4 16,1-2-51-16,-2-4-127 0</inkml:trace>
  <inkml:trace contextRef="#ctx0" brushRef="#br0" timeOffset="24994.7062">25510 14714 426 0,'0'0'25'0,"8"0"-28"16,12 0-67-16,5 0 4 16,4 0-20-16,1 0-27 0</inkml:trace>
  <inkml:trace contextRef="#ctx0" brushRef="#br0" timeOffset="25619.6675">25062 15188 376 0,'-5'0'35'16,"0"0"-19"-16,-2-4-13 15,4 1 0-15,-4-1 7 16,0 3-1-16,-4-1-4 0,-1 2-4 16,-10 0-1-16,-4 0-2 15,-6 10 1-15,-7 3-2 16,-6 5 2-16,-7 3-3 16,-6 6-2-16,-8-1-6 0,-8 6-1 15,-8 6 4-15,-6 2 1 16,-11-1 6-16,-7 5-2 15,-8 3-2-15,-7-1 0 16,-3 1-4-16,-1-1-3 16,-2 0 13-16,1 1-2 15,4-1 5-15,5 1 10 16,1-1-4-16,5 2 6 0,2-2 5 16,2 1-4-16,5-4-4 15,4 4-5-15,4-3-5 16,4 0 0-16,2-3-1 15,9-4-1-15,6-3 2 16,6-2-1-16,6-5 2 0,7-4-3 16,10 1 0-16,4-7 0 15,4 1-6-15,4-3-9 16,3-1-13-16,3-3-13 16,6-8-34-16,1-3-78 0</inkml:trace>
  <inkml:trace contextRef="#ctx0" brushRef="#br0" timeOffset="25963.3875">21949 16048 166 0,'-4'-2'178'0,"-4"2"-171"16,-2 0-5-16,-1 6-6 16,-5 11 3-16,-2 7 1 15,-2 8-1-15,-2 6 2 16,-1 11-2-16,2 2 2 16,-3 1-1-16,6 5 1 0,4-7 1 15,5-3 5-15,3-9 1 16,6-1 7-16,0-7-2 15,17-5-5-15,3-5-5 16,10-4-1-16,6-7-1 16,9-4 0-16,7-5 2 15,4 0-14-15,1-13-30 0,-4-3-102 16</inkml:trace>
  <inkml:trace contextRef="#ctx0" brushRef="#br0" timeOffset="26697.7389">22264 15777 211 0,'0'-9'30'0,"0"-2"5"16,0 0 0-16,0-1 2 0,0 1-10 16,0 2-4-16,-5-3-3 15,2 3-5-15,-4 3-4 16,0 0-5-16,0 2-1 15,1 2-4-15,-4 2-4 16,-1 0 1-16,-2 2-5 16,-8 8 5-16,3 7 3 0,-3 2 0 15,-2 4-1-15,-1 6-1 16,5 1 1-16,2-1-4 16,5-2-5-16,4-1 3 15,6-2 4-15,2-5-1 16,8 1-4-16,10-6-4 0,5-3 2 15,3-3-1-15,2 0 3 16,0-3-2-16,-2-3 8 16,-5 1 2-16,0-2 1 15,-6 2 0-15,-2 0 1 0,-4 1 0 16,-2 0 1-16,-2-1 1 16,-5 3 1-16,0-1 4 15,-3-1 0-15,-11 8 8 16,-5-2-9-16,-1 2-6 15,-4 0-3-15,2 1-17 16,7-4-9-16,1-1-9 0,9-6-60 16,5-2-59-16</inkml:trace>
  <inkml:trace contextRef="#ctx0" brushRef="#br0" timeOffset="27025.851">22399 15961 380 0,'0'-13'31'15,"0"-5"-28"-15,0-1-2 0,0-5 0 16,-2-2 2-16,0-1-1 16,2-2-2-16,0-1 1 15,0 4-1-15,0-1 1 16,0 2 0-16,4 5-1 15,-3-2 0-15,3 6 1 0,0 4 1 16,1 3 0-16,2 5-1 16,7 4 3-16,3 0-5 15,3 9-1-15,7 11 1 16,1 3 0-16,1 4 1 16,-2 5 0-16,2 0-10 15,-8-2-24-15,0-1-30 0,-8-6-25 16,-4-8-49-16</inkml:trace>
  <inkml:trace contextRef="#ctx0" brushRef="#br0" timeOffset="27432.0628">22516 15844 408 0,'-2'0'48'0,"0"-1"-14"15,2-8-27-15,2-2-4 16,6-3-4-16,9-6 4 16,7-3-9-16,2-2-11 15,10-2-5-15,-1 0 2 16,0 2-21-16,-1 2-2 16,-5 7-4-16,-5 4-2 0,-9 6 0 15,-3 5 16-15,-11 1 20 16,-1 5-20-16,-6 8 33 15,-6 2 7-15,-4 5-2 16,0 2 0-16,2-1-1 16,2-3 1-16,4 0 19 0,1-5 16 15,7-3-4-15,0-3-6 16,0-4-2-16,0 0 3 16,7-3-5-16,7 0-14 15,4-3-5-15,7-5-6 16,8-4 7-16,2-3-29 0,1-1-11 15,-4 3-16-15,-3 1-34 16,-10 3-16-16</inkml:trace>
  <inkml:trace contextRef="#ctx0" brushRef="#br0" timeOffset="27572.7016">22938 15705 168 0,'-15'9'85'0,"3"2"-32"16,3-4-27-16,3 0 1 15,2-3-4-15,4-3-9 16,0 1-7-16,4-2-1 15,7 0-2-15,5 0 1 16,2-7-13-16,6-5-29 16,-2-3-23-16,0-4-51 0,0-2 0 15</inkml:trace>
  <inkml:trace contextRef="#ctx0" brushRef="#br0" timeOffset="27822.6643">23077 15573 37 0,'7'-23'115'0,"-1"4"-12"15,0 3-24-15,1 3-36 16,0 6-16-16,6 3-19 0,-1 4-4 15,1 2-4-15,3 12 0 16,-1 4-5-16,-3 4-10 16,-4 1-2-16,-4-2-2 15,-4-5-2-15,0-3-4 16,-2-4 21-16,-6-7 20 16,-3-2 9-16,1 0-3 0,3-4 14 15,0-7-3-15,6-1-7 16,1-6-17-16,0-4-16 15,1-3-21-15,12 1-18 16,3-5-2-16,2 2-53 0,0 4-31 16</inkml:trace>
  <inkml:trace contextRef="#ctx0" brushRef="#br0" timeOffset="28260.1614">23464 15482 236 0,'9'-10'61'0,"-4"-1"-47"15,1 4-4-15,-3 0-6 16,1 1-1-16,-4 3 1 0,0 3-8 16,-4 0 0-16,-5 1-3 15,-3 9 9-15,-1 2 4 16,4 2 1-16,0 2 0 15,0 0-6-15,6-3-1 16,3-2-1-16,0-5 1 0,0-2-6 16,12-4 7-16,2 0-3 15,10-9 6-15,-1-5-9 16,6-5-21-16,-2-5-15 16,-2-2 8-16,-6-5 36 0,-4-1 1 15,-6-2 12-15,-7-2 18 16,-2-1 8-16,-2-1-13 15,-10 3-7-15,-1 5 3 16,-3 3 0-16,5 9 0 16,0 3-1-16,6 10-4 15,2 5-15-15,1 2-7 16,2 16-18-16,0 9 0 0,10 12 7 16,6 9-6-16,7 6-27 15,6-1-51-15,3-1-170 16</inkml:trace>
  <inkml:trace contextRef="#ctx0" brushRef="#br0" timeOffset="29338.1762">25853 15302 281 0,'-1'0'178'15,"-3"0"-134"-15,2-2-27 16,2 2-14-16,0 0-5 15,0 2-1-15,6 9 4 0,2 7 1 16,0 7-1-16,6 7-2 16,-1 7 0-16,1 7-1 15,3 4 1-15,-2 4 0 16,6-2 2-16,-1 0-2 0,-1-2 1 16,-1-2 1-16,0-2-1 15,0 1 2-15,-1-5 4 16,-2 0 2-16,2-2-2 15,-3-3-3-15,-2-1-1 16,3-4-2-16,-5-3 0 16,2-4-5-16,-4-2-20 0,-4-5-12 15,-4-6-13-15,0-3-18 16,-5-7-24-16,-12-2 7 16,0 0 10-16,-4-7 15 15,4 0 71-15,0-4 59 16,5 4-5-16,-3 0-14 15,3 2-34-15,-3 2-10 0,3-2 2 16,-1 1 14-16,1 4 7 16,1-1-2-16,-2 1-11 15,3 0-11-15,1 0-3 16,-1 0-2-16,3 0 0 0,4 0 0 16,1 0 4-16,2 1-1 15,0 3-3-15,0 7-4 16,0 5 1-16,4 5 3 15,4 6-1-15,7 7 0 16,-1 2 3-16,5-1-3 16,-2-1 0-16,0-9-9 0,-3-4 0 15,0-6 4-15,0-6-9 16,-1-6 39-16,0-1 4 16,2-2 0-16,-2 0-9 15,2-7-12-15,1-5 3 16,-1-5 3-16,-3-6-6 15,-2-2 0-15,0-7-2 0,-1-3 0 16,3-3-3-16,3-1-3 16,2-1-18-16,7 7-20 15,-2-3-30-15,0 4-65 16,-3 5-121-16</inkml:trace>
  <inkml:trace contextRef="#ctx0" brushRef="#br0" timeOffset="30259.9904">26263 15759 338 0,'-1'0'117'15,"1"3"-88"-15,0 1-44 16,8 7-30-16,5 5 18 0,3 3 29 15,6 6 1-15,-3 2-3 16,3-4-16-16,-5-1-5 16,-5-8 14-16,-4-5 5 15,-1-5 1-15,0-4 24 16,-2 0 1-16,-2-4-8 16,1-5-4-16,1-5 0 15,-3-1-2-15,-1-3 0 0,3 3-4 16,-1-3 2-16,-2 0 4 15,3 2-4-15,-1 0-5 16,3 2-3-16,1 3-4 16,1 5-19-16,4 5-3 0,2 1 17 15,-1 0 1-15,1 8-11 16,4 5 15-16,-2-2-1 16,2 0-5-16,2-4-6 15,-4-2 12-15,0-5 4 16,-3 0 14-16,-3-4 9 0,0-8 1 15,-3 1-1-15,-2-5 1 16,-3 2 1-16,1-4-13 16,-3 0 1-16,0-1-6 15,0 1-2-15,0-4-4 16,-3 1-7-16,-3 3-16 0,-1 2-15 16,-1 6-9-16,3 2-21 15,0 8-75-15</inkml:trace>
  <inkml:trace contextRef="#ctx0" brushRef="#br0" timeOffset="30541.2322">26783 15755 450 0,'5'-18'30'0,"-4"-1"-4"0,3-5-21 15,-2 3 6-15,-1-3-3 16,3-2-5-16,1 5-3 16,0 3-3-16,0 4-10 15,-2 3 2-15,1 7-2 16,1 4-3-16,2 0 11 0,1 4-5 16,1 10 5-16,3 6 3 15,3 1-1-15,-1 2 3 16,4 2-14-16,-4-1-36 15,1-5-34-15,-5-6-88 16</inkml:trace>
  <inkml:trace contextRef="#ctx0" brushRef="#br0" timeOffset="30728.6998">26820 15754 474 0,'-5'0'56'0,"3"0"-39"15,2-2-14-15,0-6-3 16,7-2-3-16,10-5-1 16,7-4-13-16,5 0-16 15,5-5-14-15,2-2-17 0,-1-1-61 16,-5 4-33-16</inkml:trace>
  <inkml:trace contextRef="#ctx0" brushRef="#br0" timeOffset="30916.2352">26951 15659 13 0,'-2'9'363'16,"-3"-5"-316"-16,5 1-32 16,0-1-6-16,0 1-4 15,2 0-7-15,10 1 1 0,8-4 1 16,3-1-22-16,8-1-34 15,5-6-30-15,-2-6-31 16</inkml:trace>
  <inkml:trace contextRef="#ctx0" brushRef="#br0" timeOffset="31244.3097">27173 15525 371 0,'-5'0'79'0,"3"0"-36"15,2-2-22-15,0-1-6 0,0-2-8 16,9 1-7-16,4-2-1 16,1 3-16-16,3 0 2 15,2 3 1-15,1 0 2 16,-2 0-6-16,-4 5 2 16,-5 0 7-16,-1 1 7 15,-6-3 1-15,-2 2-3 0,0-3 7 16,-8 2 5-16,-1-2-2 15,-3-2-3-15,2 1 0 16,1-1-1-16,6 0 6 16,-2 0 1-16,5-3-4 15,0-4-5-15,0-4-4 16,1-3-18-16,8-1-20 0,6-1-48 16,1 4-52-16,2 3-29 15</inkml:trace>
  <inkml:trace contextRef="#ctx0" brushRef="#br0" timeOffset="31650.5212">27452 15459 97 0,'18'6'79'0,"2"-3"-2"16,-3-3-40-16,2 0-11 15,-2 0-11-15,-4 0-2 16,-2-9 0-16,-4 4 0 16,-4 0 7-16,0-1-3 0,-3 1 1 15,0 1-2-15,0 1-11 16,0 3-4-16,-6 0-2 15,2 0 2-15,-3 5-1 16,0 6-1-16,2 1 1 16,-3 4-1-16,5-3 0 15,1-1-7-15,2-3-4 0,2-5-3 16,9-4 7-16,1 0 3 16,5-4-2-16,2-6 2 15,1-5 2-15,-1-1 4 16,1-3 1-16,-5 1-1 15,-3-2 2-15,-3-2 3 0,-4 3 4 16,3-1 4-16,-6 3-1 16,1 2-3-16,-1 5-8 15,-2 4-1-15,0 3-1 16,0 3-4-16,0 0 6 0,0 3-15 16,0 8 10-16,0 3 3 15,5 4-1-15,6-4-15 16,4-3-23-16,5-8-128 15</inkml:trace>
  <inkml:trace contextRef="#ctx0" brushRef="#br0" timeOffset="32260.122">26123 14927 450 0,'17'0'31'0,"2"0"-29"15,4 0-2-15,10 0 0 16,6 0 2-16,10 0 1 16,3 4 1-16,11 3-1 15,5 2-3-15,5 2 0 16,10 0 1-16,7 1-1 0,8 4 0 15,5 2 0-15,3 0 1 16,6 1-3-16,-3 1-5 16,4 2 1-16,2 0 1 15,3 1 1-15,2 4-3 16,6 2 1-16,-2 2 4 0,3 1 1 16,-6-1 1-16,-4 5 1 15,-4 2-2-15,-6-1 2 16,-2 1 1-16,-6-1 5 15,-3 1-1-15,-6-4-2 16,-3-2-1-16,-11-2-1 0,-3-5-1 16,-12-4 0-16,-10-1 0 15,-3-6-1-15,-11 2 1 16,-6-5-2-16,-10 0 1 16,-5-1-25-16,-8-3-34 15,-8 1-18-15,0-3-76 16</inkml:trace>
  <inkml:trace contextRef="#ctx0" brushRef="#br0" timeOffset="32603.8914">29023 15779 407 0,'-18'-11'42'15,"5"2"-18"-15,5 0-6 16,1 3-4-16,3 5-3 0,2-1-7 16,2 2-8-16,2 2-13 15,10 9-13-15,8 3 25 16,7 5 13-16,7 3-4 16,7-1-1-16,5-3-2 15,2-5 0-15,1-6-1 16,-1-7 11-16,-1 0 6 0,-5-7-5 15,2-6-5-15,-6-1-5 16,-4-4-2-16,-6-2 0 16,-4 1 0-16,-7-3-13 15,0-1-14-15,-3 0-12 0,-3-5-1 16,0-3-36-16,-4-3-135 16</inkml:trace>
  <inkml:trace contextRef="#ctx0" brushRef="#br0" timeOffset="33650.6545">28751 15339 302 0,'1'0'64'16,"-1"-10"-34"-16,0-6-19 15,0-4-4-15,0-3 5 0,0-4-1 16,0-1 2-16,0-1 8 15,0 1-6-15,0-1-5 16,0 6-4-16,6 3-7 16,2 6-13-16,3 7-5 15,4 5 4-15,-1 2 13 16,7 16-5-16,5 7-8 0,1 4 6 16,2 3-2-16,1 0-4 15,-1-4 3-15,-5-7 1 16,-4-8 5-16,-7-7 12 15,-4-4 10-15,-5-2 29 16,-4-11-1-16,0-6-20 0,-6-3-6 16,-3-3-5-16,-3-4-4 15,-1 3-3-15,0-1-4 16,3-1-2-16,3 3-2 16,1 0-8-16,2 5-9 15,4 6-17-15,0 1-11 16,0 8-17-16,5 3-87 0,3 2 15 15</inkml:trace>
  <inkml:trace contextRef="#ctx0" brushRef="#br0" timeOffset="33822.5523">29038 15024 87 0,'1'3'217'16,"1"-3"-142"-16,0 0-21 0,5 0-17 15,3-3-21-15,3-5-11 16,9 1 0-16,5-4-6 15,6 1 1-15,2-1-6 0,5 0-23 16,-6-1-12-16,-7 2-18 16,-7-3-54-16,-13 6-35 15</inkml:trace>
  <inkml:trace contextRef="#ctx0" brushRef="#br0" timeOffset="33994.3786">29194 14937 201 0,'-11'10'39'16,"3"-3"-17"-16,7 5-5 15,-3 3 19-15,4 2 7 16,0 7-17-16,0-1-5 16,4 6-12-16,4 3-4 15,-1-4-4-15,1 3 0 0,1-5-2 16,1-4-14-16,-2-6-34 16,1-7-60-16,2-9-12 15</inkml:trace>
  <inkml:trace contextRef="#ctx0" brushRef="#br0" timeOffset="34166.2351">29454 15069 458 0,'6'-8'43'0,"1"-1"-34"0,5-1-11 15,10 1-17-15,7-4-11 16,5 1-19-16,1 1-31 15,-1 0-81-15</inkml:trace>
  <inkml:trace contextRef="#ctx0" brushRef="#br0" timeOffset="34291.2227">29523 15127 246 0,'-20'12'65'0,"8"-4"-6"15,10-3-39-15,2-3-20 16,14 0-8-16,11-2 24 15,9-4-16-15,5-10-63 0,5-8-97 16</inkml:trace>
  <inkml:trace contextRef="#ctx0" brushRef="#br0" timeOffset="34619.3718">29849 14852 382 0,'7'-10'26'0,"-7"10"-20"16,0 5-13-16,0 14-6 15,0 5 11-15,0 6 3 16,-2 2-1-16,2-1 0 16,0-3-19-16,0-1 14 15,0-7 0-15,12-4 2 0,0-4 1 16,6-4-7-16,0-7-10 16,0-1 18-16,-1 0 7 15,0-6-3-15,-3-4 4 16,-3-3 0-16,-7 1-1 0,-4-3 12 15,0 2 1-15,-9 0 10 16,-8 2-20-16,2 4-9 16,-2 4-3-16,1 3 4 15,0 0-1-15,4 3-9 16,4 4-44-16,4-1-10 0,4-5-20 16,4-1-31-16,11-1 4 15</inkml:trace>
  <inkml:trace contextRef="#ctx0" brushRef="#br0" timeOffset="35322.3945">30059 14824 382 0,'2'-14'56'15,"0"-1"-9"-15,1 7-18 16,-3 3-8-16,2 5-12 16,-2 0-10-16,2 10-7 15,2 8 4-15,-2 1 3 16,0 3 1-16,1 1-10 0,1 0 0 15,-1-5 2-15,2-2 1 16,-1-2-2-16,4-5 6 16,-1 0-2-16,5-3 0 15,-2-1 3-15,7-3 7 16,-3-2-8-16,4 0 2 0,-1 0 1 16,-3-2 1-16,1-3 2 15,-5-1-2-15,-1 1 1 16,-2-2 0-16,-1 3 0 15,-1 2 1-15,-3 1-1 16,1 1-4-16,1 0 2 16,1 0-2-16,0 1 1 0,3 5 1 15,3-1 0-15,-1 0-1 16,1-1-5-16,2-3-5 16,-1-1 3-16,3 0-2 15,-5 0 0-15,3-5 7 16,-2-4 6-16,-3-1-2 0,4-3 1 15,-4 0 3-15,1 1 8 16,1 2-4-16,-3 3-7 16,0-3-1-16,-2 3 0 15,2 2-1-15,-3 2 2 0,0-1 4 16,-1 2-1-16,1-2-3 16,-3 3-1-16,1-2 0 15,-2 0 0-15,0 2 0 16,0-4 1-16,0-2 5 15,0-3-1-15,0 0-1 16,0-8-4-16,0-2 0 0,-7 0-20 16,2-2-25-16,-5-2-6 15,-4 2 10-15,-4 2 23 16,-3 8 17-16,-2 2 0 16,1 3 0-16,0 6 17 15,8 1 16-15,7 6 5 0,7 9-23 16,0 3-8-16,11 2-6 15,12 1-1-15,8 2 3 16,11 0-4-16,7-8-12 16,5-3-71-16,-2-11-168 0</inkml:trace>
  <inkml:trace contextRef="#ctx0" brushRef="#br0" timeOffset="36869.1606">19813 16829 396 0,'38'4'84'16,"1"-4"-80"-16,14-4-3 15,13-5-1-15,7 2 1 0,9-4-3 16,-2 2-1-16,4-1-6 16,3-3-3-16,-3 2 3 15,-5-1 3-15,0 1 4 16,-5 0 2-16,-3 5 0 15,-2-4 0-15,-8 3 0 16,0 0-1-16,-9 2-2 0,-5 0 1 16,-8-1 1-16,-7 4 1 15,-8-1 0-15,-10 3 0 16,-6 0 0-16,-3 0-3 16,-3 0-1-16,-2 0 0 15,0 0-2-15,0 3-3 0,0-1-5 16,-4 0-9-16,-3-2-14 15,-4 0 2-15,-3 0-16 16,-1 0 16-16,-1-2 25 16,-4-7 14-16,-3 0 11 15,0-1 19-15,3-1 9 16,-2 0-5-16,6 2-3 0,2 0-1 16,5 2-13-16,0-2-10 15,1 2-6-15,1 2-4 16,2-3-1-16,-2 0 1 15,0-2 0-15,-1 0-3 16,3 1 6-16,0 0 5 0,-2 2 11 16,5 0 2-16,2 4-5 15,0-2-10-15,0 4-4 16,0 1-6-16,4 0-1 16,8 0 5-16,4 1-1 15,4 5 0-15,3 1-1 0,4-2 1 16,2 3-1-16,-2-3 2 15,-2 1-1-15,0 2 1 16,-3-1 2-16,-6 6-3 16,-2 1 0-16,-9 4 0 15,-5 5-6-15,0 7 4 16,-17 7-1-16,-3 2-21 0,-2 2-29 16,1-8-63-16</inkml:trace>
  <inkml:trace contextRef="#ctx0" brushRef="#br0" timeOffset="39072.4903">19617 13666 207 0,'-16'7'30'0,"2"-3"-2"16,2-2-9-16,-3-1 0 15,-1 3 8-15,0-2-16 16,-3 2-5-16,2-1-4 15,-3 1-1-15,1-4-1 16,-7 1 1-16,3-1-1 16,-3 0 3-16,-2-1 3 0,-1-8 9 15,-4-2 4-15,-1-3-6 16,0-1-2-16,-1 0-2 16,-3-3 0-16,0-2-3 15,0 1-3-15,1-1-1 16,4-2-3-16,1 3 1 0,3-3 0 15,2 1-3-15,5-4 2 16,7 2 0-16,4-1-2 16,0-2 4-16,8 2-10 15,1-5 4-15,2 2 4 16,0 1-1-16,5-2-2 0,12 2 1 16,3-3 7-16,8 1 3 15,7 1-1-15,9-3-5 16,7 4-1-16,0 2 0 15,1 2 0-15,1 6 0 16,-5 2-1-16,-3 1 1 0,-6 5 1 16,-1-2-1-16,-8 3 0 15,-1 2 0-15,-5 0 1 16,-7 3 1-16,2 0-1 16,-11 2-1-16,-1 0 0 15,-2 0-1-15,-4 0-1 0,1 0-17 16,-2 0-8-16,0 0-5 15,0 0 16-15,0 0-13 16,-5 0-37-16,-5 0-14 16,0 0-35-16</inkml:trace>
  <inkml:trace contextRef="#ctx0" brushRef="#br0" timeOffset="39384.957">19276 12923 242 0,'-7'-6'19'15,"-1"1"-9"-15,1 0 0 16,2 3 6-16,2-2-2 0,-1 3 5 16,4-1 8-16,-1 0-4 15,1-1-7-15,0 0-16 16,6 2 0-16,5-3 3 16,6 1 1-16,4-2 2 15,5 1-1-15,5 0 4 0,4 2 0 16,2 0 6-16,3 2 0 15,1 0-10-15,2 0 4 16,-3 8-7-16,-1 2-1 16,-2 2-1-16,-2 3-1 15,-6 2 0-15,-5 6 2 16,2 4-2-16,-10 6-14 0,-3 10-10 16,-13 7-15-16,0 5-26 15,-22 5-72-15</inkml:trace>
  <inkml:trace contextRef="#ctx0" brushRef="#br0" timeOffset="42087.8983">20393 13433 330 0,'-4'5'14'0,"-6"3"8"16,0-8-2-16,10 0 3 0,10-5-27 15,6-3 3-15,9-4 4 16,9-3-8-16,11-3 10 16,9-2-5-16,1-6-4 15,6-1 4-15,8-1-4 16,5-8 10-16,2-1-5 0,4-5 1 16,0 2 2-16,1-3 2 15,-3 1-1-15,-8 3 1 16,-6 4-4-16,-10 2 0 15,-9 8-1-15,-9 6-1 16,-13 5 0-16,-6 5 2 16,-10 1-2-16,-6 8-12 0,-1 0-20 15,-10 12 24-15,-8 0 5 16,-8 6-3-16,-6 5 5 16,-7 4-15-16,-8 5-10 15,-3 1-18-15,-9 7 4 0,-6 5-10 16,-6 1 17-16,2 4 4 15,-6-3-4-15,4-3 19 16,3-4 22-16,5-5 39 16,4-7-2-16,9-4-6 15,1-5-17-15,8-1 5 16,4-4-7-16,8-3 1 0,7-1-9 16,9-6 1-16,3-1 8 15,8-3 2-15,2 0 1 16,10-7-28-16,12-7 6 15,7-3-5-15,14-7 16 16,7-5-3-16,10-3-2 16,6-3-3-16,4-3 0 0,2 2-3 15,-4-3 0-15,0 4-1 16,-3 1 0-16,-3 4 1 16,-4 0-2-16,-6 2 1 15,-7 6 0-15,-5 2-1 0,-6 4 3 16,-10 3 1-16,-5 8-1 15,-7-1-1-15,-4 5-1 16,-8 1-4-16,0 0 3 16,-4 5-17-16,-9 6-8 15,-4 1-30-15,-5-7-94 16</inkml:trace>
  <inkml:trace contextRef="#ctx0" brushRef="#br0" timeOffset="43369.0642">20573 13434 238 0,'-2'0'39'0,"-5"0"2"16,7-8-3-16,0 0-21 0,12-6-19 15,12 0 3-15,6-4-3 16,8 0 5-16,9-6-2 16,1 2-2-16,8-2 3 15,1-2-6-15,3 1-8 16,4 0-3-16,1-1 1 0,-1-1 14 15,1-4-3-15,-2-1-1 16,-4 0 2-16,-5-1 6 16,-6-2 2-16,-4 0 6 15,-9-1-4-15,-4 0-1 16,-7-1 7-16,-7-1-8 0,-6 1 1 16,-4 3-4-16,-7-2 2 15,0 2-2-15,-7 0 0 16,-6 0 6-16,-6-1 1 15,-3-1 1-15,-7 0-7 16,-3 1 1-16,-9 1 20 16,-6 0-25-16,-5 4-1 0,-7-1 1 15,-6 8 0-15,-5 2-13 16,0 7 8-16,-4 8 1 16,-1 6 8-16,-4 0-11 15,2 14 3-15,-1 8 1 16,0 5-5-16,2 6 2 0,-1 7 2 15,1 6 4-15,3 6-1 16,1 7 3-16,4 5-10 16,-1 7-1-16,7 6-3 15,-1 5-3-15,7 2 10 16,6 4 5-16,6 1 0 0,10-6 0 16,7-2 0-16,12-7-14 15,8-5-2-15,7-10-4 16,3-10-6-16,18-6 2 15,12-11 14-15,7-11-6 16,9-10 4-16,9-7 13 16,6-4 7-16,11-15-7 0,5-6-1 15,8-7 0-15,4-7 9 16,6-2-6-16,0-5-7 16,-3 2-31-16,-7-3-35 15</inkml:trace>
  <inkml:trace contextRef="#ctx0" brushRef="#br0" timeOffset="45228.2957">21526 12554 181 0,'-3'0'37'0,"1"0"27"16,0-2-33-16,2-2-16 16,0 0-11-16,0 1-2 0,0 1-5 15,0 2 7-15,0-2-5 16,0 2-9-16,0 0-4 16,4-3 7-16,-1 1-1 15,6-5 3-15,6-2 21 0,4-3-3 16,8-5-2-16,10-3 4 15,9-3-6-15,8-2-7 16,7-5 1-16,9 2-3 16,8-6 1-16,5-2 2 15,5-1 0-15,6-2 1 0,4-4-4 16,4 1 1 0,0 2 0-16,0 0 0 0,1 6 0 15,-7 3 0-15,-2 2-1 16,-12 5 0-16,-6 2 0 15,-14 3 1-15,-6 4-1 16,-8-1 1-16,-6 2 0 16,-8 3-1-16,-8 4 0 0,-11 0 1 15,-4 3-1-15,-5 1-1 16,-4 3 0-16,-2 0 3 16,0 0 6-16,0 0 1 15,0 0-8-15,-8 0-4 0,-3 0-23 16,1 5-9-16,-3-2 2 15,0-1 12-15,3 0 18 16,0-2 5-16,3 0-1 16,0-5 2-16,2-2 1 15,-1-3-2-15,-3 0 0 0,1-1 1 16,-1 2-3-16,-1-1 2 16,2-1-2-16,-1 2 2 15,-1 0 5-15,2 2 0 16,-1 0-2-16,-1 1 3 15,1 2-1-15,2 1 0 16,1 1 3-16,0 0 6 0,2 2-3 16,-1-1-4-16,3 1-6 15,-2 0-2-15,4 0-1 16,0 0-1-16,0 0-3 16,4 3-4-16,7 5 3 15,5 0 6-15,2-1 2 0,5 2-1 16,1 0-1-16,1-2 0 15,-2 0 0-15,1-3-1 16,-1-2-2-16,-2 0 1 16,1-2 2-16,-3 0 5 15,2 0-1-15,-6-2 4 16,2 0 0-16,-5 1-3 0,-2-3-2 16,-5 4-1-16,-2 0-2 15,-1 0 0-15,-2 0-2 16,0 0 3-16,0 0 4 15,-3 7 0-15,-6 4-2 16,-1 1 0-16,-2 8-3 16,-3 3 0-16,0 5 0 0,-4 10-1 15,0 3-2-15,-5 9-32 16,1 1-27-16,-9-1-91 0</inkml:trace>
  <inkml:trace contextRef="#ctx0" brushRef="#br0" timeOffset="46510.6339">23566 12073 249 0,'0'0'39'0,"0"0"3"15,7-5-33-15,9-2-8 0,10-4-11 16,6 1 24-16,6-7-12 16,7 4-1-16,5-7 2 15,2 3-4-15,0 0 1 16,0-1-1-16,-3 2 4 16,-7 2-1-16,-6 0-2 0,-9 5 1 15,-7 0-1-15,-6 1 5 16,-4 1 12-16,-5 2 8 15,-1 0 4-15,-3 1-11 16,1 0-1-16,-2 2-5 16,2-1-3-16,-2 3-5 15,0 0-3-15,0 0-2 0,0 0-1 16,0 0-20-16,0 2-26 16,0 7-7-16,-2 0-10 15,-5-1-51-15</inkml:trace>
  <inkml:trace contextRef="#ctx0" brushRef="#br0" timeOffset="48432.3767">22584 13547 172 0,'20'-4'16'15,"-2"-5"9"-15,1 2 10 16,5-4-8-16,-1 3-7 16,0-3-5-16,2 2-1 15,1 0-7-15,-3 2-4 0,-1 4-3 16,1-1 0-16,0 0 1 16,-1 2 3-16,3 1 0 15,0 1 0-15,2 0-1 16,0 0 0-16,2 0-1 15,-1 0-1-15,3-2 0 0,-2 0 3 16,3-1 0-16,0-2 6 16,1-1-3-16,2 0 0 15,1 1-3-15,2-2-1 16,0 4 0-16,1-4 1 16,2 4-2-16,-1 2 0 0,1-3 0 15,5 2-2-15,-4 0 1 16,1-2 1-16,-1 0 2 15,1-4 1-15,-2 3-3 16,1-2-1-16,-7 0 1 16,3-2-2-16,-2 3 0 15,-1-2 1-15,2 0 1 0,-3 3-2 16,0 0 1-16,0 3 1 16,0 1 3-16,2-1-1 15,0 1-3-15,-1-2 0 16,2 3 1-16,-1-1 2 15,0-4 0-15,-1 2-2 16,1 0 0-16,1 1 0 16,0 1-1-16,-1 1-1 0,0 0 0 15,1 0 0-15,2-3 2 16,-2 2-2-16,1-3 0 16,-1-1 0-16,2-2 0 0,-2 3 0 15,-3-1 1-15,2 2-2 16,0-1 2-16,0 0-1 15,2 0-1-15,0 2 1 16,-3 1 1-16,5-1-1 16,-3-2 0-16,5-1 1 15,-1 0-2-15,3-2 2 0,0 3-1 16,-1-1 0-16,0-2 0 16,4 1 1-16,-4 1-2 15,-2-2 1-15,2 0 0 16,1 0 1-16,-2-3-1 0,2 2 0 15,1-1 0 1,2 0 1-16,-3 0-1 0,3 2 1 16,-1-1-1-16,3 1-1 15,-4 0 2-15,0 2-1 16,1-4 0-16,2 4 1 16,-2-1 3-16,1 0 2 0,3 0-3 15,0 0-2-15,1 3 0 16,2-1-1-16,-1 1 0 15,3 1 0-15,2-1 0 16,-4 3 0-16,3-4-3 16,-4 2 4-16,3-3-1 0,-6-2 3 15,4 3 2-15,-3-2-2 16,0 1 0-16,2 2-3 16,1-1 0-16,-2 1 0 15,1-1 0-15,3-1 1 16,0 3-1-16,-1-2 0 0,1-1 0 15,1 1 0-15,-2-1 1 16,-2 2-1-16,2-3 2 16,-2 1-2-16,2-1 1 15,-2 1 0-15,5 0-1 16,1-3 0-16,3 3 1 0,0 0-1 16,0 0 1-16,-1-1-1 15,-3 2 0-15,-5 1 0 16,2-2 1-16,-4 1 0 15,-2 1 0-15,5-2 6 16,-5-1-1-16,4-1-2 16,-1 2 4-16,-1-3 1 0,-4 3-2 15,2-1 1-15,-6 3-2 16,-4 1-4-16,-1 0 0 16,-2 2-1-16,-3-1 0 15,-1 1 1-15,0-2 3 16,-5 2-1-16,-1-2-1 0,-7 2-1 15,-6 0-2-15,-10-5-9 16,-12-11-44-16,-39-20-173 16</inkml:trace>
  <inkml:trace contextRef="#ctx0" brushRef="#br0" timeOffset="49541.668">20610 13427 347 0,'2'-1'23'16,"1"-13"-8"-16,11 3-9 16,3-6-6-16,10 4 1 15,3-6 3-15,11 1-8 16,1-1-27-16,1 1-30 0,-1-5-39 15</inkml:trace>
  <inkml:trace contextRef="#ctx0" brushRef="#br0" timeOffset="50854.1102">22799 13572 332 0,'-3'-6'10'16,"-1"-1"18"-16,2 2-7 15,1 2-1-15,-1-1-9 16,2 2-4-16,0 2-3 15,0-2-3-15,-2 2 1 16,2 0-2-16,0 0-3 0,0 0-1 16,-2 0 1-16,1 0 1 15,-3 0 2-15,-2 2 0 16,-1 4-1-16,-2 4 2 16,-4 3-1-16,-1 4 0 0,-1 5 1 15,-5 3-1-15,-2 3 0 16,-5 6 0-16,-2 0 0 15,-7 4-1-15,-1 3 0 16,-8 5 2-16,-6 4-1 16,1 2-1-16,-3-2 2 15,0 0 0-15,4-4-1 0,3-5 1 16,6-5 3-16,6-7 0 16,3-3-1-16,7-2-1 15,2-5-2-15,4-3 3 16,2-1-3-16,1-5 1 15,5-1 1-15,3-4 3 16,-1-1 3-16,6-2 2 0,-1-2 0 16,3 0-5-16,0 0-5 15,0 0-3-15,0 0-1 16,0 0 1-16,0 0 4 16,3 0 5-16,4 0-5 0,-6 0-1 15,1 0 1-15,0 0-1 16,0 0 0-16,-2 0 1 15,0 0-1-15,0 0 1 16,0 0-1-16,0 0 0 16,0 0-5-16,0 0-9 0,0 0-8 15,0 0-15-15,0 0-10 16,-4 0-36-16,-4 0-78 16</inkml:trace>
  <inkml:trace contextRef="#ctx0" brushRef="#br0" timeOffset="51416.5452">21725 14366 236 0,'0'-16'18'0,"0"2"25"0,0-1-21 16,0 7 3-16,0-2-14 16,0 5-2-16,0 1-5 15,0 4-2-15,0 0-3 0,0 0 1 16,0 0-1-16,0 6 1 16,0 7 1-16,0 2 1 15,-2 7-2-15,-5 6 1 16,-1 4-1-16,-4 6-2 15,4 1 6-15,1 0-3 16,1-3 1-16,3-4 0 0,3-6-1 16,0-4 3-16,12-9-3 15,8-6 0-15,7-5 10 16,7-2 8-16,4-4-6 16,6-8-12-16,7-4-1 15,0-4 1-15,-4 0-7 0,2 4-18 16,-3-2-12-16,-2 0-28 15,-8 4-85-15</inkml:trace>
  <inkml:trace contextRef="#ctx0" brushRef="#br0" timeOffset="52900.8236">21144 14439 335 0,'0'0'25'0,"-6"-6"8"15,1-6-17-15,1-4 2 16,-1 0-7-16,2-4 0 0,-1-3 2 16,1-4-2-16,1 2 8 15,-1-1-6-15,3 1-7 16,0 1-2-16,0 5-3 15,0 1 0-15,5 5-2 16,0 7 0-16,4 0-1 16,1 6 0-16,3 0-3 0,4 6 1 15,5 4-3-15,0 3 4 16,2 1-2-16,0-3-4 16,0 1 2-16,-1-5 0 15,-5-3 0-15,-5-4 5 0,-3 0 0 16,-3 0 4-16,-7-2 0 15,0-7 4-15,0 0 8 16,-5-5 1-16,-4 1-6 16,-3-1-1-16,-1-4 0 15,-1 2-2-15,1-4-1 16,1 3-5-16,1-1 0 0,2-2 0 16,3 4-14-16,5-2-16 15,1 6-3-15,0 1-31 16,0 6-37-16,5 1-28 15</inkml:trace>
  <inkml:trace contextRef="#ctx0" brushRef="#br0" timeOffset="53057.0388">21300 14013 248 0,'4'0'69'0,"3"-11"-31"16,3 0-13-16,5-5-3 0,4-2-12 15,3 4-7-15,3-6-2 16,2 6-1-16,-5 0-10 15,-1 3-26-15,-6 4-31 16,-8 3-52-16,-5 4-23 16</inkml:trace>
  <inkml:trace contextRef="#ctx0" brushRef="#br0" timeOffset="53228.9007">21406 13932 216 0,'-7'2'51'15,"3"-2"18"-15,1 0-31 16,3 0-18-16,0 3-8 15,5 5-17-15,9 0 8 16,6 12 3-16,0 5-4 0,1 7-2 16,4 7 1-16,-1 5-6 15,0 6-24-15,-5-2-20 16,-3-6-78-16</inkml:trace>
  <inkml:trace contextRef="#ctx0" brushRef="#br0" timeOffset="54806.945">22722 13616 331 0,'-1'-7'10'0,"-1"2"9"16,2 3-7-16,0 1-7 16,0 1-6-16,7 0 0 15,1 7 1-15,6 10 1 16,-2 5-1-16,4 8 1 16,4 8 0-16,0 10 1 0,2 7 3 15,-2 9-2-15,2 4 0 16,-2 9 0-16,-4 1 0 15,1 4 3-15,-4-1 5 16,-2-6-7-16,0-13-2 16,-2-12-1-16,-4-12-1 15,2-16 1-15,-4-11-1 0,-1-5 1 16,-2-6 9-16,0 0 14 16,0 0-7-16,-2-2-11 15,-6-5-14-15,-1-2-24 16,1-2-20-16,-2 2-9 15,-1 2-70-15,3 2 23 0,1 5 48 16,-3 0 74-16,3 0 2 16,0 4-14-16,-1 3-3 15,-2 1-7-15,-2-1 0 16,0 0 6-16,4-1 3 16,-1-2 6-16,2-3 43 0,4-1 16 15,-4 0 7 1,6 0-30-16,-1 0-10 0,2 0-14 15,0 0-3-15,0 0-2 16,0 0-13-16,3 0-1 16,9 0 4-16,2 0 2 0,2 0 4 15,3 0-3-15,3-1-4 16,2-9-1-16,-2-4 3 16,-2-1-2-16,2-3-2 15,-2-4 3-15,0 1-21 16,-2-4-15-16,-4 1-5 15,-3-2-16-15,-2-5-27 0,-6-2 5 16</inkml:trace>
  <inkml:trace contextRef="#ctx0" brushRef="#br0" timeOffset="55103.7729">22934 13768 345 0,'-16'-27'12'0,"-2"6"11"16,2 4-9-16,2 4 1 15,2 3-8-15,7 5-4 16,2 2 3-16,3 3-2 16,0 0-7-16,12 1-5 0,8 12 6 15,5 4 2-15,8 7 0 16,2 2-1-16,6 7 1 16,3 1 0-16,-3 5 0 15,0 0 1-15,3 4-2 16,-3-4 2-16,-2 2-1 0,3-5-1 15,-7-4 0-15,-2-5 1 16,-1-4 1-16,-5-5-2 16,-9-2 0-16,-2-5-31 15,-7 0-19-15,-6-3-31 16,-3-2-44-16</inkml:trace>
  <inkml:trace contextRef="#ctx0" brushRef="#br0" timeOffset="55353.7495">23233 14325 264 0,'0'3'78'16,"0"-1"-64"-16,8 0-19 16,6 3 18-16,5-3 2 15,0 0-5-15,6-2-7 16,-1-2-2-16,-1-9 0 15,-2-4 3-15,3-5 10 0,-4-2 4 16,-1-1-2-16,3-2-10 16,-2 0-5-16,-4 0-1 15,-2-3-7-15,-5-4-43 16,-7-2-58-16</inkml:trace>
  <inkml:trace contextRef="#ctx0" brushRef="#br0" timeOffset="61134.6131">29237 10782 146 0,'7'7'-14'16,"-1"1"-5"-16,2 0-4 0,1 3 19 16,1-1 2-16,2 3 2 15,-2-3 1-15,4-2-1 16,-2-3 0-16,1-1 0 16,-4-4 5-16,1 0 9 15,0-4 12-15,-5-4 3 16,0-7-9-16,-1 0-1 0,-1-2 32 15,-3-4-39-15,-2-1 5 16,-8 1 3-16,-5-4-3 16,-2 3-1-16,-5-2 1 15,-2-1-2-15,-1 2-4 0,4-1 2 16,-6 8 5-16,3 4-3 16,1 7-8-16,0 5-7 15,1 0 2-15,-1 7-2 16,3 12-2-16,0 10 2 15,4 3-1-15,0 11 0 16,7 1 0-16,2 6 0 0,7 2-1 16,0-4 0-16,7-3-1 15,9-8-1-15,4-7-1 16,5-12-4-16,3-9 1 16,6-9 0-16,5-2 8 15,4-15-1-15,-1-8-12 0,4-6-10 16,-7-5-3-16,-5-3 16 15,-9-2 6-15,-10-4 5 16,-10-3 0-16,-5-1 8 16,0-2 16-16,-13-2-6 15,-4 7-3-15,0 1 0 16,-2 6 2-16,1 5-6 0,-1 7-3 16,4 3-2-16,-2 6-4 15,5 1 2-15,1 7-3 16,2 3 0-16,4 1-1 15,3 6 0-15,2 2-4 16,0 16-2-16,3 9 2 0,9 10 1 16,2 11 2-16,6 10 0 15,1 6 1-15,2-2-2 16,4 1-1-16,4-8-9 16,-1-10-40-16,3-18-20 15,-1-12-118-15</inkml:trace>
  <inkml:trace contextRef="#ctx0" brushRef="#br0" timeOffset="61994.514">29442 10110 156 0,'-2'0'185'0,"-2"-5"-176"16,3-1 12-16,1 4-2 0,0 2-5 16,0 0-14-16,1 0-7 15,8 6 9-15,1 6 0 16,5 1-2-16,1 3 0 16,1 1 0-16,-3 0 1 15,0-1-1-15,2-2 0 0,-4-4 1 16,-2-2 0-16,-1-6 2 15,-1-1 4-15,-1-1 8 16,-4 0 5-16,0-3-1 16,3-5 3-16,-5-2-7 15,6-6-5-15,-4-2-3 0,1-1 1 16,1-5-2-16,0 1-1 16,0-2-3-16,0 2-1 15,2 0 2-15,-2 5-2 16,0 5 2-16,0 1 3 15,2 3-1-15,1 0-2 0,4 6-1 16,5 1-2-16,2 2-3 16,5 0 1-16,3 12 1 15,5 8-2-15,2 5 2 16,2 8-24-16,1 2-33 16,2-3-39-16,-5-7-156 15</inkml:trace>
  <inkml:trace contextRef="#ctx0" brushRef="#br0" timeOffset="63385.0904">23954 11926 209 0,'-13'0'2'16,"3"0"1"-16,3 0-1 16,1 0 1-16,0 0-1 15,-1 0 1-15,2 2 5 16,2-2 0-16,-1 0 0 0,4 0-3 16,0 0 40-16,5-8-18 15,12-2-17-15,6-9 1 16,7 0 1-16,6-6-1 15,1-1-3-15,2-1-1 16,-3 2-1-16,-4-2 3 16,-3 7-1-16,-6 2-1 0,-4 5-5 15,0 4 1-15,-7 5-3 16,-1 4-1-16,-2 1-8 16,-7 11-50-16,-2-2-46 15,-9-1-104-15</inkml:trace>
  <inkml:trace contextRef="#ctx0" brushRef="#br0" timeOffset="64463.1324">21445 14487 127 0,'-10'0'42'0,"-1"0"-11"15,0-1 4-15,0-3 1 0,4 2-22 16,2 0-2-16,-1 2-6 15,4-2 1-15,2 2-4 16,0 0-1-16,0 0-7 16,4 0 2-16,9 0 2 15,4 0-1-15,7 0 2 0,1-7 14 16,6-5 2-16,1-4-4 16,2-7-2-16,0-4-3 15,2-6-2-15,0 1 0 16,-8 2 2-16,-1 3 0 15,-3 4-4-15,-4 6-1 16,-4 4-1-16,-3 6-2 16,-3 5 0-16,-1 2-27 0,-6 0-33 15,-3 7-51-15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2:00:23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14189 10932 116 0,'2'-2'58'0,"0"-2"-12"15,-1 3 3-15,-1 1-31 16,2 0-14-16,-2 0-2 15,2-2 3-15,-2 2-2 16,0 0 6-16,0 0 6 0,2 0 0 16,-2 0-1-16,0 0-5 15,0-2-6-15,1 2 1 16,3-2-1-16,-1 1-2 16,4-3 0-16,1 2 1 15,1 1 1-15,1-2 1 16,5 3-2-16,-1-1 0 0,3-1-2 15,-2 2 1-15,4 0-1 16,-3 0 0-16,2-1 0 16,-2-1 1-16,2 0-1 15,-1 0 4-15,0-2 7 16,0 4 0-16,0-1-5 0,0-1-3 16,-4 2-2-16,1-2-1 15,-2 2 1-15,-4-2 1 16,-3 2-2-16,0-1 2 15,-5 1 7-15,0 0 7 16,0 0 6-16,0 0-5 16,0 0-6-16,0 0-2 0,0 0-5 15,0 0-2-15,-5 0-1 16,-3 0-8-16,-4 0-7 16,-4 0-6-16,-2 5-11 15,-4 2 10-15,-3 2 11 16,-4-2 7-16,1 4 3 0,-4 3 0 15,-5 1-5-15,0-5-31 16,-8-5-99-16</inkml:trace>
  <inkml:trace contextRef="#ctx0" brushRef="#br0" timeOffset="2984.4929">15357 10949 54 0,'8'-5'19'0,"1"0"9"16,1 0-5-16,0-3-7 16,-3 3-8-16,0 0-6 15,1 1-1-15,-5 0 0 0,-1 1 2 16,0 0 7-16,-2-1-1 16,0 2 6-16,0 0 6 15,0-1-2-15,0 3 13 16,0-4-11-16,0 3 4 15,-2-1 1-15,0 0-2 16,1 0-4-16,-1 1-6 0,2-2-7 16,0 2-1-16,0-1-7 15,7-2 4-15,3-1 2 16,3-1 2-16,1 2-4 16,6-4-1-16,-2 3 0 15,2 1-1-15,2 1-2 0,0 3 1 16,0 0-6-16,-8 0-67 15,-4 0-95-15</inkml:trace>
  <inkml:trace contextRef="#ctx0" brushRef="#br0" timeOffset="3906.2913">19544 10854 226 0,'11'3'2'0,"1"1"-2"0,-1-1 0 16,0 2 0-16,-4 1 0 16,2-5 0-16,-4 3 0 15,2-2-4-15,-3 0 2 16,-1 0 2-16,1-1-1 0,-1 1 1 15,2 0 0-15,-2 1 0 16,2 1 1-16,1 0-1 16,-3-2 0-16,-1 1 0 15,1-2-1-15,1 3 2 16,-4-4 0-16,3 2 8 16,-3-2 8-16,1 2 11 15,3 0-3-15,-2-2-13 0,3 3-9 16,0-1-1-16,4 0-2 15,0 2-1-15,3-3 3 16,7 1 16-16,-2-2 0 16,7 0 1-16,3 0-2 0,2 0 1 15,1 0-2-15,2-2-4 16,2-5-1-16,-3 0 2 16,-2-1 3-16,-4 2-6 15,-6 0-1-15,0-1-3 16,-7 4-1-16,-4-1-3 15,-3 4 1-15,-3 0-4 0,-1 0-2 16,-1 2-32-16,4 8 0 16,-2 1-15-16,3 2-28 15,-2-6-55-15</inkml:trace>
  <inkml:trace contextRef="#ctx0" brushRef="#br0" timeOffset="4593.924">23952 10989 338 0,'0'0'25'0,"2"-3"6"16,0-3-14-16,0 1-5 15,1 1-5-15,-1 2-6 16,0 1-1-16,1-1-2 15,-1 0-5-15,3 2-8 0,1 0 7 16,3 0 6-16,0 0 1 16,7 0 4-16,5-2-6 15,4 2 9-15,8 0 1 16,5 0-1-16,3 0-3 16,5 0-3-16,1 0 0 15,2 6-4-15,-6-5-52 0,-9-1-96 16</inkml:trace>
  <inkml:trace contextRef="#ctx0" brushRef="#br0" timeOffset="7515.8353">11853 12917 141 0,'5'-5'30'0,"-1"1"-3"16,1-1-14-16,1 3 16 0,-1 1-22 16,-3-1-3-16,3 0-2 15,-1 1-1-15,-1-1-1 16,1-1 1-16,-1 2-1 15,2 1 1-15,0-4 2 16,2 1 8-16,-2 1 0 16,4-1-7-16,2-1-2 0,-2-2-1 15,3 3 0-15,1-3 0 16,-1 1-4-16,3 0 5 16,-3 2-4-16,-1-3 5 15,0 0-2-15,-4 1 0 16,0 2 0-16,-3-1 1 0,-3 0 0 15,-1 1 13-15,0 1 9 16,0 0-4-16,0-1-7 16,-1 1-5-16,-8 0-1 15,0 2-3-15,-6 0-3 16,-2 0-1-16,-3 0 1 16,-4 7 0-16,2 0-1 0,-2 3 0 15,-1-2 1-15,3 0-1 16,3-1 0-16,2-2 0 15,5 0 1-15,2-3-1 16,3 1 0-16,4-3 0 16,1 0 1-16,2 0-2 0,0 0 0 15,0 0-2-15,0 0-4 16,5 0 4-16,2 0 3 16,3-3-1-16,-1-1 2 15,-1 3 0-15,2-1-1 16,-5 0 0-16,-1 2 0 0,1 0-2 15,-3 0-4-15,-2 9-12 16,0 2-20-16,-4 3-24 16,-8-1-50-16</inkml:trace>
  <inkml:trace contextRef="#ctx0" brushRef="#br0" timeOffset="7922.6386">11833 12957 103 0,'0'0'33'15,"0"0"-21"-15,0 0-5 16,0 0 12-16,0 0 7 15,0 0 10-15,0-4 12 16,7 1-35-16,2-1-21 0,5-2 16 16,3 3-12-16,4-1 3 15,2 3-27-15,3-1-22 16,1 0 7-16,0-1-45 16</inkml:trace>
  <inkml:trace contextRef="#ctx0" brushRef="#br0" timeOffset="8891.3126">16786 12973 226 0,'-2'0'47'15,"-5"0"-15"-15,-3-4-11 16,7 0 0-16,-1 3-12 16,1-1-6-16,-1 0-1 0,4 0-2 15,-1 2 2-15,1-1-2 16,0-1 0-16,0 2-4 15,0-2 2-15,0-1-2 16,6 1 2-16,3-2 6 0,4-1 1 16,3-2-1-16,4 2 3 15,0-3-5-15,3 3-1 16,-1-2 0-16,1 1 0 16,-3 1 0-16,-2-1 0 15,-3 1 0-15,-3 2 1 16,-5 1 1-16,-4 0-2 0,1 2 1 15,-4 0-2-15,0 0-6 16,0 2-24-16,-4 7-12 16,-5-3-53-16,-3-1-110 15</inkml:trace>
  <inkml:trace contextRef="#ctx0" brushRef="#br0" timeOffset="9610.5334">12104 13022 380 0,'-7'0'-2'0,"2"-1"17"16,-1-5-6-16,4 3-7 15,2 1-12-15,0 0-27 16,2 1-4-16,6-3-32 15,-1 1 8-15,1-3-34 16</inkml:trace>
  <inkml:trace contextRef="#ctx0" brushRef="#br0" timeOffset="12235.383">13061 13008 78 0,'11'-3'14'0,"-2"-8"-19"15,3-1-21-15</inkml:trace>
  <inkml:trace contextRef="#ctx0" brushRef="#br0" timeOffset="13313.3815">11885 12808 72 0,'0'0'141'16,"0"0"-104"-16,0 0-13 15,0 0-13-15,4-3-5 0,3-1-4 16,1 1 2-16,2-2 0 16,0-1-3-16,5-3-2 15,1 2 5-15,2-2 5 16,0 0 1-16,4-1-7 16,-2 0-2-16,-1 2-1 0,-4 2-7 15,-3 1 7-15,-1 0-2 16,-4 3-1-16,-5 0-2 15,-2 2-3-15,0 0-8 16,0 0 0-16,-9 0 19 0,-4 6 0 16,-1 0-2-16,-4 2 0 15,2 0 2-15,1-2 7 16,1-1 4-16,3 2-5 16,2-3-7-16,4-1 0 15,-2 1-1-15,3 0 2 16,2-3 4-16,0-1-6 0,2 0 1 15,0 0-1-15,0 0 8 16,4 0-8-16,7 0 5 16,1-1 0-16,1-5-3 15,1 1-2-15,1 0 0 16,-6-1 1-16,1 5-1 0,-6-1 0 16,-1 0-1-16,-3 2 1 15,0 0-2-15,0 0 2 16,0 0 5-16,-7 0 6 15,-3 2-8-15,1 1 1 16,0 1 0-16,0 1-1 0,2-1-2 16,2 1-2-16,0 0-1 15,3 1-6-15,1 1-20 16,1 0-23-16,0-3-13 16,3-4-24-16</inkml:trace>
  <inkml:trace contextRef="#ctx0" brushRef="#br0" timeOffset="14158.8237">11911 12910 258 0,'-2'0'47'16,"0"0"-16"-16,0 0-21 16,2 0-7-16,0 0-1 15,0 0 0-15,0 0-6 16,0 0-5-16,-1 0 2 0,1 0 7 16,-3-3 1-16,3-1-1 15,-2 1 8-15,2-2 6 16,-2-1-1-16,2 0 2 15,0 1-8-15,0 0-4 16,0-1-3-16,0 1-5 0,0-2-26 16,0 0-25-16,4-2-24 15,2-2-32-15</inkml:trace>
  <inkml:trace contextRef="#ctx0" brushRef="#br0" timeOffset="14815.0716">11892 12466 169 0,'0'0'42'0,"0"0"-5"15,0 0-11-15,0 0-13 16,0 0-13-16,0 0-5 15,4 0-1-15,1 0 1 16,3 0 4-16,0 0 8 0,1-4-9 16,3 1 8-16,-2-1 1 15,0-1 5-15,2 2-1 16,0-1-4-16,-2 0-2 16,0 0-2-16,-1-1-1 0,-2 4 0 15,-4-3-1-15,1 4 1 16,-2-2 1-16,-2 2 6 15,2 0 3-15,-2 0 5 16,2 0-14-16,0 0-3 16,-1 0 0-16,1 0 0 15,2 0-1-15,-1 0-15 16,1 0-14-16,-1 6-1 0,1-3-13 16,0-1-32-16,-4-2-79 15</inkml:trace>
  <inkml:trace contextRef="#ctx0" brushRef="#br0" timeOffset="16627.5191">14561 11193 4 0,'7'0'9'0,"0"0"-21"16</inkml:trace>
  <inkml:trace contextRef="#ctx0" brushRef="#br0" timeOffset="17330.5756">14744 11043 83 0,'0'0'32'0,"-3"0"-17"15,1 0 0-15,0 0 3 16,2 0-3-16,-3 0-1 15,2 0 2-15,1 0-2 16,0 0-7-16,0 0-5 16,0 0-4-16,0 0 0 0,0 0 1 15,0 0 1-15,0 0-2 16,-2 0 4-16,2-2-2 16,0 2 5-16,0 0-2 15,0 0-2-15,0-2-5 0,0 2-12 16,0 0 10-16,2 0 8 15,-2 0 1-15,1-2-1 16,2 2 0-16,-1 0 1 16,0-1 5-16,1-1 1 15,-1 2-3-15,3 0-5 0,0 0-4 16,1 0-3-16,3 0-13 16,0 0-16-16,-2 0-21 15,-2-4-63-15</inkml:trace>
  <inkml:trace contextRef="#ctx0" brushRef="#br0" timeOffset="18736.8908">14882 11061 38 0,'2'0'141'16,"3"0"-111"-16,1 0-34 16,-1 0 14-16,4 0-3 15,-2 0-1-15,3 1 1 16,-2-1 2-16,1 2 4 0,-2-2 15 16,4 2-11-16,2 0-1 15,0-2 0-15,4 1-4 16,3 3-3-16,4-1-5 15,2 2 0-15,3 1-4 16,3 3 0-16,6-2 1 16,0 2-1-16,8 0-1 15,5 1 1-15,1 3-3 0,7 0 6 16,4-1-3-16,5 2-3 16,4 2-2-16,5 1-5 15,2-2 4-15,6 5 0 16,1 0-3-16,4 0-3 0,1 1 2 15,3 2 1-15,3 1 9 16,-2 0-6-16,5 3 11 16,6 0-5-16,2 0 1 15,0 1 1-15,6 2 0 16,1 2-1-16,6 3-10 0,-1 0 23 16,4 3-13-16,-4-1-1 15,3 2 2-15,-1-1 1 16,0-3 2-16,-2 0 4 15,-1 1-2-15,-3-7-1 16,1 1 0-16,-2 1-1 16,-2-5-1-16,0 4 2 0,-3-6-2 15,-3 1 3-15,-2-2-3 16,-3-1 2-16,-5-3 2 16,-4 0 0-16,-3-2-3 15,-5-3-1-15,-7 4-2 16,-4-5 0-16,-9 1-1 0,-6-2-1 15,-11 2 2-15,-4-1-2 16,-9-2-1-16,-6 0 2 16,-3-1-1-16,-6-1 0 15,-1 0 1-15,-4 0-1 16,-1-2 0-16,-2 2-2 0,-4 0-14 16,-1-2-2-16,-2 0-9 15,-2 0-4-15,-3-1-17 16,0 1-8-16,0-3 4 15,-7-3-43-15</inkml:trace>
  <inkml:trace contextRef="#ctx0" brushRef="#br0" timeOffset="20112.0103">19563 12703 83 0,'0'-7'96'16,"0"0"-92"-16,0-2 18 16,0 2-3-16,0 1-6 15,0 0 6-15,0 0 9 16,0 2 2-16,0 3-13 15,0 1 2-15,0 0-24 0,-1 0-5 16,-3 3 8-16,1 5 2 16,-1 2 1-16,1-1-1 15,1-4 0-15,0 1-1 16,0-4 1-16,2-2 1 16,-2 0 4-16,0 0 15 0,0-4-7 15,2-5-11-15,-2-2 0 16,2-3 1-16,-1 2 0 15,1-3-1-15,0-1-1 16,-2 5-1-16,0-3 2 16,2 4 1-16,0 2 3 0,0 3-6 15,0 3 0-15,0 2-7 16,0 0-13-16,5 9 14 16,5 2 6-16,1 8 0 15,-1 1-6-15,1 5-8 16,2 2 13-16,-1 0-21 0,-3 0 9 15,2-1 3-15,-4-6 5 16,1-4 5-16,-3-2-4 16,0-5-2-16,2-5 21 15,-2 1-6-15,2-3 13 16,-6 0-15-16,5-2-4 16,-5 0-1-16,-1 0 2 0,0-6 5 15,4-6-1-15,-4-4-4 16,0-2 3-16,0-2-5 15,0 2-2-15,1 0 2 16,-1 6-1-16,4 1-1 16,1 4-1-16,0 5 0 0,3 2-4 15,3 0-9-15,-3 0 4 16,4 9 5-16,0 0 2 16,-3 2-1-16,2-2 2 0,-2 1-3 15,-2-6 9-15,2 0-3 16,-3-2 0-16,1-2 23 15,-2 0-8-15,2 0-9 16,1-8-2-16,-1 0 1 16,-2-3 4-16,0-2 0 15,-1-1 1-15,-3-2-3 0,-1 0-4 16,0 2 0-16,0-2-2 16,0 3-1-16,0 4-5 15,0 4-4-15,-1 3-30 16,1 2-21-16,0 0-103 15,0 2-8-15</inkml:trace>
  <inkml:trace contextRef="#ctx0" brushRef="#br0" timeOffset="20393.2599">19946 12766 342 0,'4'-11'32'0,"-2"-3"-2"15,1 0-18-15,0-2-1 16,1-2-7-16,-2-2-2 16,-2-3-1-16,0-2 1 0,0 1-1 15,0-2-1 1,0-1 1-16,0 4-1 0,0 3 0 16,0 2 1-16,1 6-1 15,-1 3 1-15,4 2-3 16,0 3-2-16,2 4-9 15,1 0-12-15,-1 6-6 16,8 6-4-16,-6 6-3 0,3 2-34 16,0-1-16-16</inkml:trace>
  <inkml:trace contextRef="#ctx0" brushRef="#br0" timeOffset="20596.3521">19973 12698 234 0,'-4'2'52'0,"0"-2"8"15,4 0-33-15,0 0 2 0,0 0-18 16,0 0-9-16,0-2-4 16,0-3-9-16,6-4-17 15,2 0-8-15,4-4-28 16,3-1-31-16,-5-2-10 0</inkml:trace>
  <inkml:trace contextRef="#ctx0" brushRef="#br0" timeOffset="20768.2229">20088 12564 142 0,'3'0'100'0,"2"0"-18"15,-2-3-51-15,4-6-15 16,3 0-7-16,2 0-7 15,2-4 1-15,4 1-3 16,3-1-11-16,-1 1-45 16,0 1-30-16,1 0-29 0</inkml:trace>
  <inkml:trace contextRef="#ctx0" brushRef="#br0" timeOffset="20924.4596">20211 12534 77 0,'-8'16'6'0,"1"-2"10"15,3-5 4 1,3-3 2-16,1-1 3 0,0-4-2 16,0-1-8-16,7 0 1 15,0 0-5-15,7-3-31 16,0-6-35-16,3-2-29 0</inkml:trace>
  <inkml:trace contextRef="#ctx0" brushRef="#br0" timeOffset="21174.4404">20352 12447 66 0,'9'-6'54'16,"-2"2"-26"-16,-1 4 4 0,-1 0-20 16,-1 6-15-16,1 6-1 15,-5 2 4-15,0 1-4 16,0-1 3-16,0-3-4 16,0-3-2-16,-7 2 9 15,0-7 4-15,-3-1 7 16,3 0 8-16,-2-2 5 0,2 0-5 15,1-2 4-15,3-5-1 16,-1-1-7-16,3-4-12 16,1 0-6-16,0-2-5 15,1-1-28-15,8-1-33 16,2 2-37-16</inkml:trace>
  <inkml:trace contextRef="#ctx0" brushRef="#br0" timeOffset="21627.5594">20520 12357 238 0,'2'-5'48'0,"-2"-3"-22"16,0 5 1-16,0 1-6 16,0 2-18-16,-3 0-3 15,-4 0-2-15,0 4 9 16,-2 7-7-16,-2 3-2 0,4 0-3 15,0 2 0-15,0 0-11 16,7-1-3-16,0-1 4 16,3-5-2-16,8-2 12 15,1-4-5-15,1-1 8 16,-1-2 6-16,1-2-4 0,-2-6 0 16,-3-3 2-16,-2-7 1 15,-3-2-5-15,0-3 5 16,-3 0 8-16,0-6-13 15,-5 3 8-15,-2-3 7 16,-1 1 2-16,1 6-6 0,-1 2 14 16,1 5-5-16,2 4-1 15,1 5-2-15,-1 3-10 16,0 3-5-16,-2 3-1 16,2 8-2-16,2 5 0 15,1 2 3-15,2 2-4 0,0-1-4 16,2 1-5-16,8-3-4 15,5 1-4-15,1 0-19 16,4-4-22-16,0-3-40 16</inkml:trace>
  <inkml:trace contextRef="#ctx0" brushRef="#br0" timeOffset="21861.8852">20783 12268 72 0,'2'-11'273'0,"1"-2"-254"16,-3 5-15-16,0 1-1 15,0 1-2-15,0 3-2 16,0 1-12-16,-5 2-17 16,-2 0 11-16,-1 0 16 0,1 0 3 15,0 0-3-15,-2 2-26 16,2 3-7-16,0 0-4 15,0-3-54-15</inkml:trace>
  <inkml:trace contextRef="#ctx0" brushRef="#br0" timeOffset="22689.9634">19506 13515 306 0,'0'1'78'0,"0"-1"-19"16,1-5-26-16,1-4-7 15,-2-5-16-15,3-2-5 0,-1-2-2 16,-2-3-2-16,0-1-1 16,0-3 1-16,0 0-8 15,0-2-1-15,0 2-7 16,0 3 10-16,0 4 1 0,0 3 0 15,0 8 1-15,0 4-4 16,0 3-7-16,3 7-43 16,4 10 19-16,2 2 23 15,2 6 2-15,1-4-12 16,0-2-9-16,-2-3 4 0,-3-8 23 16,2-5 26-16,-4-3 47 15,1 0-9-15,-4 0-8 16,1-7-20-16,-1-6-12 15,-2 0 0-15,0-5 4 16,0-2-9-16,-2-5-3 16,-5-2-8-16,-2 1 3 0,-2 0-4 15,4 1-16-15,-1 1-10 16,3 6-7-16,4 0-31 16,-1 6-42-16,2 1-74 15</inkml:trace>
  <inkml:trace contextRef="#ctx0" brushRef="#br0" timeOffset="22861.8332">19631 13114 290 0,'8'0'87'0,"3"-9"-39"16,1-4-27-16,10 3-3 0,1-3-10 16,4-3-6-16,7 3-2 15,0 0-6-15,-3 0-38 16,-6 4-17-16,-6-2-38 15,-7 4-24-15</inkml:trace>
  <inkml:trace contextRef="#ctx0" brushRef="#br0" timeOffset="23033.6759">19765 13035 165 0,'-4'12'33'15,"3"1"26"-15,1 7 3 0,0 5-21 16,8 5-10-16,3 7-3 15,0 5-14-15,5 2-6 16,-3 1-7-16,3-6 1 16,-1-2-7-16,-2-8-41 15,1-11-48-15,-2-10-92 0</inkml:trace>
  <inkml:trace contextRef="#ctx0" brushRef="#br0" timeOffset="23205.5881">20074 13142 412 0,'15'-14'25'16,"2"-4"-3"-16,0 2-21 16,7 4-4-16,1-1-11 15,1 4-26-15,-3 0-30 0,-5 2-78 16</inkml:trace>
  <inkml:trace contextRef="#ctx0" brushRef="#br0" timeOffset="23377.3994">20088 13200 311 0,'-7'4'48'15,"5"-4"-26"-15,2 2-19 16,0 0-6-16,2-2-6 15,14 0 0-15,5-5-23 0,6-13-114 16</inkml:trace>
  <inkml:trace contextRef="#ctx0" brushRef="#br0" timeOffset="23877.385">20191 13262 350 0,'0'2'72'0,"0"-2"-49"16,0 0-15-16,7 0 6 16,0 0-4-16,3 0-4 15,1 0-3-15,2 0-2 16,1-6-1-16,-3-1 1 15,1-4 0-15,-1-1 2 0,3-2-2 16,-1-3 1-16,1 3-2 16,-1 0-2-16,0 3-12 15,-1 4 1-15,1 3-6 16,-4 4-3-16,-2 0 4 0,0 8-3 16,1 6 10-16,-3 2 5 15,0 2-2-15,-2-2-6 16,1-2 0-16,-2-5 9 15,-1-4 4-15,-1-1 1 16,0-4 11-16,0 0 14 0,0 0 4 16,0-1-3-16,0-7-4 15,-1 1-2-15,-1-4 4 16,2-1-9-16,0 1-11 16,0-3-3-16,2-2-2 15,6 0-6-15,2 0-13 16,0-1-16-16,7 3-12 15,0 2-20-15,2 1-60 0,-4 6-2 16</inkml:trace>
  <inkml:trace contextRef="#ctx0" brushRef="#br0" timeOffset="24189.879">20605 13176 42 0,'3'9'134'15,"-1"-4"-86"-15,-2-3 0 16,2 0-2-16,0 0-23 15,-2-2-5-15,3 0 0 16,0 0-9-16,2 0-6 0,-1-6 2 16,2-2-3-16,0-5 0 15,-1 1-2-15,1-3 1 16,-4-1 2-16,0 2-2 16,-2-1 0-16,0 3 1 15,0 4 1-15,0 0-3 0,-2 4 4 16,-6 1-5-16,1 3 0 15,0 0 0-15,0 3-1 16,-4 10-3-16,4 1-4 16,-2 2-1-16,4 0-2 15,5-1-3-15,0 1-2 0,2-3-37 16,13-5-27-16,4-5 17 16,4-3-44-16</inkml:trace>
  <inkml:trace contextRef="#ctx0" brushRef="#br0" timeOffset="24611.7267">20921 13014 264 0,'8'-20'92'15,"-8"-1"-43"-15,0 1-18 16,-5 6-11-16,-2 3-7 16,0 6-2-16,-1 3-8 15,-4 2-3-15,0 6-2 0,0 11-15 16,-5 8 6-16,-1 4 2 15,6 1 5-15,3 2-5 16,4-3-6-16,5-3-5 16,2-4-4-16,13-6 1 15,4-9 13-15,1-3 19 0,2-4-7 16,0-2 1-16,-1-10 5 16,-3-6 7-16,-1-6 16 15,-3-2-7-15,-5-5-8 16,-2-6 2-16,-3-4-10 15,-4-5-5-15,0 1 0 16,-2 0-5-16,-6 2 2 0,-2 7 0 16,-2 6 0-16,-1 9 4 15,4 5 0-15,0 7 2 16,3 9-2-16,-1 0-2 16,2 21-6-16,3 13 0 15,-3 16 2-15,1 14-3 0,3 10-18 16,1 8-23-16,-2 0-9 15,-3-6-49-15,2-12-99 16</inkml:trace>
  <inkml:trace contextRef="#ctx0" brushRef="#br0" timeOffset="24955.4748">18920 12767 447 0,'0'24'-2'0,"13"13"-17"0,11 17 16 15,7 17 2-15,8 23 1 16,5 10 0-16,3 9 0 16,-2 2 0-16,-3-3-43 15,-5-15-65-15,-3-22 15 16,-1-22-39-16</inkml:trace>
  <inkml:trace contextRef="#ctx0" brushRef="#br0" timeOffset="25642.8997">19159 12546 404 0,'46'-35'10'0,"7"-3"5"16,18-3-13-16,9 0 5 16,11 2 1-16,10-2 2 15,4 3-4-15,3 1-2 0,4 3-1 16,2-2-1-16,-5-1 0 15,1 1-2-15,-8 1 5 16,-7 0 3-16,-5 2 3 16,-9 3-2-16,-11-1-3 15,-6 6-1-15,-12 4-1 16,-11 3-2-16,-10 4 1 16,-7 3-1-16,-9 7-2 0,-3 4-2 15,-5 0-2-15,3 10-23 16,0 9 15-16,2 10 5 15,0 13 3-15,3 15 1 16,-1 18-3-16,1 12 5 16,-1 13 2-16,-1 7-7 0,1-3-10 15,1-6-2-15,0-7 9 16,5-13 8-16,2-8 0 16,-1-8 0-16,3-2 1 15,-6-5 2-15,-4-2-1 16,-7-3-1-16,-5-1 0 0,-2-3 0 15,-18 0-2-15,-9-2 3 16,-12-3 0-16,-10 1 3 16,-9-5-6-16,-11-3 7 15,-13-5-4-15,-9-4 1 16,-13-4-1-16,-13-3 0 0,-10-4-1 16,-15 2 3-16,-16-2-5 15,-11 3 7-15,-9-2-4 16,4 3-1-16,5-2 1 15,19-1-1-15,15-5 0 16,24 1 2-16,19-7-13 16,17-4-89-16,9-11-211 0</inkml:trace>
  <inkml:trace contextRef="#ctx0" brushRef="#br0" timeOffset="26095.9906">18689 11960 409 0,'7'4'31'15,"2"-4"-11"-15,9 2-21 16,9 8 4-16,11 4 2 16,7 7-2-16,13 6-2 15,4 5 0-15,-1 3-1 0,1 0-1 16,-6-3-6-16,-5-6-20 16,-12-6-13-16,-7-6 4 15,-10-5 3-15,-6-6-7 16,-5-3-43-16,-9-3 5 15</inkml:trace>
  <inkml:trace contextRef="#ctx0" brushRef="#br0" timeOffset="26299.0957">19219 11990 330 0,'-2'-20'5'16,"-5"3"21"-16,4 2-13 0,3 3-3 15,-2 2 2-15,0 8-1 16,-1-2-6-16,0 4-4 15,-6 4-4-15,-5 14 1 16,-9 11 1-16,-13 14 1 16,-13 14 0-16,-12 18 0 15,-9 12 0-15,-9 19 0 0,-8 8-10 16,2 2-52-16,-7 0-118 16</inkml:trace>
  <inkml:trace contextRef="#ctx0" brushRef="#br0" timeOffset="43064.4322">5229 6894 13 0,'7'-4'24'16,"1"-1"-13"-16,2-1 5 15,-3 1-9-15,0-1-5 16,0 3-1-16,3-1-1 15,-5 1 1-15,0 1-1 0,-1-1 0 16,-1 3 1-16,-3-2 4 16,2 2 19-16,-2 0 12 15,0-2-12-15,0 2-10 16,0 0-4-16,0 0-5 16,0 0-3-16,0-2 0 0,0 2-2 15,0 0 0-15,0-1 0 16,0 1 2-16,1-2-1 15,3-2 1-15,-2 2 2 16,-1-1 15-16,4-1-8 16,-2 1-1-16,-1-1-1 15,3 2-3-15,-1 1-4 0,3-2-2 16,-1 2 1-16,1-1 1 16,2 1-2-16,-2 1 0 15,2 0 0-15,-2 0 1 16,0 0-2-16,0 0 2 15,-3 0-1-15,3 0-1 0,-1 3 2 16,1 1-2-16,0-1-1 16,-4 2 2-16,5 1 0 15,-4 1 0-15,1-3-1 16,0 1-2-16,2 2-12 16,1 0-23-16,-5-5-12 0</inkml:trace>
  <inkml:trace contextRef="#ctx0" brushRef="#br0" timeOffset="44111.2546">10811 6896 26 0,'-1'0'30'16,"-3"0"5"-16,1 0-3 0,1 0-10 16,0 0-9-16,0 0-6 15,1 0-6-15,1 0-2 16,0 0-7-16,0 3-6 15,0 1-9-15,0-1-22 0</inkml:trace>
  <inkml:trace contextRef="#ctx0" brushRef="#br0" timeOffset="48189.1029">7039 7681 165 0,'0'-2'50'0,"0"-3"-15"15,0-1-12-15,0 2-6 0,-3 1-4 16,2-1-4-16,-3 1-3 16,4 1 2-16,-2 2-2 15,2 0-4-15,0-2-2 16,0 2-1-16,0 0 0 0,7 0 4 16,5 0 6-16,5 0 2 15,8 0-3-15,4 0-6 16,9 0 3-16,5 0-3 15,2-4-2-15,2 3 2 16,3-3-1-16,-5 1 1 16,0-3-3-16,-2 1 2 0,-4 2 0 15,-1-5-1-15,-6 5 1 16,-1-4 0-16,-4 2 4 16,-9 0 1-16,-6 2 0 15,-3 3 1-15,-3-4 1 0,-6 4 7 16,0 0-1-16,-8 0 1 15,-13 0-8-15,-11 4-6 16,-17 7-3-16,-7-1-5 16,-6 5 8-16,-5-1 0 15,3 0-1-15,-1-3 0 0,2-2 2 16,-1 2-3-16,1-3 3 16,-2 2-3-16,-2-2 1 15,3 2 1-15,3-3-1 16,1 0 0-16,5 0 2 15,5 0-2-15,1-5 0 16,1 1 0-16,-3-1 0 0,2-2 0 16,0 0 0-16,-2 0 0 15,3 0 0-15,3 0 0 16,2 0 0-16,4-5 1 16,-1 3-1-16,2-2-1 15,1 1 2-15,3 1 0 0,0-2-1 16,0 1 0-16,3-1-1 15,-1 0 1-15,3 1 1 16,4 2-1-16,3-3 4 16,0 2 1-16,6 0-1 15,3 0-3-15,3 1-2 0,3-1 1 16,2 2-1-16,1-2 2 16,0 0-1-16,2 1 1 15,0 1 0-15,0-3-1 16,1 3-1-16,1 0 2 15,0 0-2-15,-2 0-1 16,2 0-1-16,0-1 1 0,0 1 0 16,0 0 0-16,0 0 2 15,2 0-4-15,9 4 0 16,3 6 2-16,10 6-12 16,-4-3-37-16,-3-6-73 15</inkml:trace>
  <inkml:trace contextRef="#ctx0" brushRef="#br0" timeOffset="49235.8889">9328 7714 142 0,'-5'-7'20'0,"0"0"18"15,0 0 11-15,2 2-21 16,1-1-7-16,0 1-7 15,2 2-7-15,0-1-8 0,0 2 3 16,0 0 1-16,0 0 2 16,0 1 0-16,0-3 0 15,4 2 0-15,6 2-2 16,0-1-2-16,4 1-1 0,2 0 0 16,3 0 1-16,2 0-1 15,2 0-2-15,4 0 2 16,2 0-4-16,2 0 10 15,3 1-4-15,3 1-2 16,7-2 1-16,2 2 1 16,6 0-5-16,2-1 6 0,0 1-1 15,0 0-3-15,-4 0 1 16,-7 2-4-16,-4-1-1 16,-6 2 3-16,-5 2-3 15,-6 0-2-15,-2 4-10 0,-1 2-8 16,-4 1-26-16,-1-2-5 15,-1-1-19-15</inkml:trace>
  <inkml:trace contextRef="#ctx0" brushRef="#br0" timeOffset="55735.9409">18581 9635 83 0,'11'-9'22'0,"-2"1"-13"0,1-3 6 15,2 0-3-15,4 2-5 16,2 0-12-16,1 0-22 15,-1-2-89-15</inkml:trace>
  <inkml:trace contextRef="#ctx0" brushRef="#br0" timeOffset="56735.8663">19001 9516 153 0,'0'0'50'0,"2"0"-29"16,0-2-14-16,0 1-2 16,-1-4 2-16,1 2-1 15,0-1 2-15,0 1 2 16,-1-1 5-16,2 3 7 16,-1-3 2-16,1 3 1 0,-3-1-14 15,2 2-4-15,0 0-4 16,0 0-3-16,-1 0 1 15,-1 0-1-15,0 0 0 16,2 0 0-16,-2 0 0 16,0 0-1-16,2 0 4 15,-2 0-1-15,1 0-1 0,-1 0 3 16,0 0-2-16,0 2-1 16,0-2 1-16,0 0 1 15,0 1 3-15,0-1 1 16,0 1-4-16,0 2-1 15,0-2 1-15,-1 3 0 0,-4 1 4 16,-2 0-1-16,-5 1-3 16,0 1-1-16,-6 2 0 15,-5 0-1-15,-6 2-1 16,-8-3 0-16,-3 5-1 16,-13-1 1-16,-6 3-3 15,-9 0 0-15,-9 2-2 0,-8 1-4 16,-8 1 3-16,-4 3-2 15,-3-1 8-15,-8 2 0 16,4 2 1-16,-8 2 0 16,-3 3-1-16,-5 2 1 15,-4 3-1-15,-4 0 0 0,-2 4 1 16,-3 2 0-16,-1 1-1 16,2 2 1-16,3 1-2 15,3 0 1-15,6-1 1 16,5-1-1-16,9-4 0 15,3-3 1-15,11-3-1 0,5-2 1 16,6-8 3-16,10 1 3 16,5-5-2-16,9 1 0 15,9-6 0-15,5-2-2 16,6-3 0-16,5-1 0 0,9-6 1 16,1 0 4-16,4 1 5 15,6-3 0-15,1 0-5 16,2 0 2-16,4 0-5 15,-1-3-2-15,1 1-2 16,3 0 1-16,-1-1-1 16,1 2 0-16,2 1 1 15,-2-4-1-15,2 4 0 0,0 0-2 16,0 0-1-16,0 0-1 16,0 0-10-16,0 0-16 15,0 0 4-15,6 8 11 16,1-1 1-16,0 1-18 15,0-1-10-15,-1-3-52 0,-3-4-104 16</inkml:trace>
  <inkml:trace contextRef="#ctx0" brushRef="#br0" timeOffset="57095.221">15523 10400 254 0,'-7'-4'10'15,"2"-4"15"-15,-1 5 11 16,4 1-16-16,0 0-6 16,2 2-4-16,-3 0-7 15,1 0-2-15,-1 0-2 16,-3 5 0-16,-4 5 1 15,-5 4 1-15,1 0 0 0,-2 2 0 16,2 2-1-16,0-1 1 16,4 1 0-16,5 0 2 15,3-1 0-15,2-2 2 16,0-3-5-16,9 1-3 0,6-6-3 16,6 0 6-16,4-3 0 15,7-4-5-15,0 0-30 16,2-7-85-16</inkml:trace>
  <inkml:trace contextRef="#ctx0" brushRef="#br0" timeOffset="58220.1367">15311 10630 77 0,'2'0'37'0,"1"-1"-18"15,1-4 1-15,2-1-1 16,-1 3 11-16,0-1-21 16,2-2-2-16,0 3-2 15,0-2 1-15,-2 4 1 0,0-3 1 16,2 0 1-16,-2 0-2 16,0 0 0-16,-4 3-1 15,1 0-1-15,0-2 7 16,-2 2 4-16,0-1 4 15,0 0-8-15,0 2-5 0,0 0-1 16,-2 0-1-16,-8 0-18 16,-3 5-2-16,-6 2-2 15,-6 7 3-15,-6-2-1 16,-1 8 0-16,-7-2 5 16,-6 0 2-16,-5 5 3 15,-6 2 2-15,-10 2-2 0,-6 6-5 16,-9 2-23-16,-7 1 20 15,-4 1 3-15,-1 4 11 16,-4 2 3-16,-3 0 4 16,1-4 25-16,-2 8-15 0,-5-3-5 15,-2 2-4-15,3 2-4 16,-4 1-1-16,6-4 0 16,2-1 10-16,13-1 9 15,7-8 6-15,4 1-8 16,9-4 16-16,4 0-31 15,4-1-2-15,1 1-5 0,5 0 2 16,8-5 0-16,6-2-1 16,4-5 0-16,7-2 0 15,7-6 0-15,6-2 1 16,3 0-2-16,6-5-4 16,2-2-14-16,5 1-6 0,0-2-9 15,0-2-5-15,0 0-9 16,5 0-9-16,1 0 3 15</inkml:trace>
  <inkml:trace contextRef="#ctx0" brushRef="#br0" timeOffset="58610.7587">12806 11601 211 0,'-8'-7'2'15,"0"-2"34"-15,1 0-10 0,3 4 3 16,-1 1-17-16,2 1-9 16,-1 1-2-16,3 2 0 15,-6 0-5-15,0 5-11 16,-3 4 5-16,-5 6 7 16,-1 0 3-16,-4 7 0 0,0 4 1 15,-4 2-1-15,0 4 2 16,1 0 1-16,-1 1-1 15,5-1 1-15,2-3 7 16,5-3 4-16,5-6 0 0,7-5-5 16,0-5 1-16,9-3-6 15,8-3 8-15,7-4 6 16,6 0-1-16,4-2-4 16,2-4-9-16,4-5-2 15,-2 1-10-15,-4 3-17 16,-2 0-31-16,-6 2-1 0,-5 2-22 15,-8-2 12-15,-5 4-51 16</inkml:trace>
  <inkml:trace contextRef="#ctx0" brushRef="#br0" timeOffset="59173.2089">12742 11929 169 0,'-11'3'0'0,"0"-3"11"0,4 0-7 16,-3-3 4-16,5-2 6 16,4-3 20-16,-5 0-16 15,3-1 0-15,1 0-3 16,-1 2-2-16,-1-2-8 16,1 3 5-16,-2-1 2 15,0 2 0-15,2 0-7 0,-3 1-4 16,-1 0 0-16,0 2 5 15,-2 2-7-15,-3 0-1 16,-5 2-7-16,-2 9-4 16,-7 6 2-16,-8 3 5 15,-6 5-1-15,-9 8 3 0,-7 6 2 16,-7 8 1-16,-9 4 2 16,-4 7 0-16,-4 7-1 15,-4 8 1-15,-6 7-1 16,-5 5 0-16,-4 7-3 15,-4 6-24-15,-4 6 10 0,-3 3-5 16,1 0 10-16,1 2 10 16,0-4 3-16,4-3 1 15,3-8 6-15,6-1 23 16,5-8-18-16,7-5 9 16,7-5-8-16,9-8-6 15,8-10 1-15,10-11 8 0,13-11 6 16,9-9-2-16,10-8-9 15,7-12-7-15,5-2-3 16,2-2-2-16,3-2 0 16,0 0-3-16,0 0-16 15,0-4-20-15,0-3-48 0,-4 0-33 16</inkml:trace>
  <inkml:trace contextRef="#ctx0" brushRef="#br0" timeOffset="59470.0718">10269 13782 47 0,'-2'-10'31'0,"-7"1"4"15,0 1-12-15,-5 1-3 16,0 2 3-16,1 2-2 0,-1 1 0 16,1 2-18-1,0 0 4-15,3 5 0 0,-3 7-1 16,1 8-4-16,-1 3-2 15,-2 8 2-15,2-1 7 16,-1 1 8-16,4-8 6 16,5-6-1-16,5-4 0 0,0-9-8 15,15-4 4-15,9 0 0 16,10-10-6-16,10 0-7 16,-2-2-4-16,6-3-37 15,-2 5-42-15,-7-1-48 16</inkml:trace>
  <inkml:trace contextRef="#ctx0" brushRef="#br0" timeOffset="60892.1306">8543 15547 170 0,'13'-8'25'0,"-2"0"-2"16,0 0-30-16,3 3 5 16,0 0-2-16,1-1 23 0,0 1-7 15,4-2 2-15,-1 3 0 16,1-1-7-16,0 0-3 15,2-1-2-15,0 1-1 16,3-4 6-16,-1 3 11 16,3 0 0-16,-2 0-7 0,3 1-3 15,2-1-4-15,0 1-1 16,3 1 0-16,4 1-2 16,-2-1 2-16,6 1-2 15,-1 1-1-15,2-2 2 16,5 1-2-16,-2-1 0 0,5 3 1 15,3-1-1-15,1 2 0 16,5-2 0-16,0 0 0 16,1 2-1-16,4-2 0 15,1 0-1-15,4 2-1 16,-1-1 5-16,3 1-2 16,-2-2 0-16,6 2 0 15,-4 0 1-15,5 2-1 0,-1-2 0 16,2 0-1-16,0 0 2 15,0 0 0-15,-1 0-1 16,-1 0 1-16,-4-4 3 16,-2 3 5-16,-2-3 3 0,-6 2 4 15,-3-2-5-15,-4 4-4 16,-4-1-1-16,-3 1-4 16,-9 0 1-16,1 0 0 15,-6 0-3-15,-3 0 0 16,-2 3 0-16,-5 5 0 15,-2 2-9-15,-6 2-26 0,-7 5-12 16,-5-1-31-16,-2 0-6 16,-16-2-46-16</inkml:trace>
  <inkml:trace contextRef="#ctx0" brushRef="#br0" timeOffset="61923.3118">8619 15600 270 0,'-7'0'0'15,"-1"0"30"-15,1-1-9 16,4-1-2-16,1-2-8 0,0 4-1 16,2 0 0-16,0 0-7 15,0 0 1-15,0 0-4 16,0 0-4-16,4 0-6 16,3 0 9-16,7 2 3 15,2 3-1-15,8-1 2 0,4-1-4 16,8-1 3-16,5 1 1 15,6-3-2-15,7 0-1 16,8 0 1-16,2 0-1 16,2 0 0-16,6 0-1 15,4 0 1-15,2-3 1 16,5-1-1-16,2-1 0 0,3-2 2 16,2 0-1-16,5 2-1 15,3-4 1-15,1-1 1 16,1 2 1-16,-5-3-1 15,3 0 0-15,-9 1 1 0,-1 1-1 16,-1-2 2-16,-6 0 0 16,-4 1-2-16,-5 1-1 15,-6 0 0-15,-5 0 0 16,-6 4-1-16,-8-3 1 16,-6 3-1-16,-2 0 2 0,-9 1-1 15,-4 2 0-15,-5 2-1 16,-3-2 0-16,-8 2-1 15,-3 0-10-15,-1 0-10 16,-6 0-11-16,-4 4-9 16,-13 3 10-16,-10 4-1 15,-9-2-2-15,-11 2-26 16,-11-1-22-16</inkml:trace>
  <inkml:trace contextRef="#ctx0" brushRef="#br0" timeOffset="62532.6519">8385 15650 190 0,'10'-7'48'16,"2"-2"-29"-16,5 0-14 16,5 0-6-16,9-2 1 15,4 3 9-15,6-3-3 16,3 0 1-16,5 2-3 0,2 0-1 16,5 1-1-16,2 0-2 15,3 3 3-15,7-2-3 16,6 1-2-16,3 1 1 15,6-2 6-15,5 1-4 16,0 1-1-16,5-2 0 16,-1 2-1-16,1-1 2 0,-3-1 2 15,4 0 5-15,-3-2-1 16,-4 0 5-16,-4 2 0 16,-2-2 3-16,-6 2-5 15,-5-2 4-15,-4 2 0 16,-10 1-2-16,-2 3-6 0,-6 1-3 15,-6 2-4-15,-3 0 0 16,-5 0 1-16,-6 7-32 16,-7 4-15-16,-4-2-12 15,-8 3-10-15,-9-2-24 16</inkml:trace>
  <inkml:trace contextRef="#ctx0" brushRef="#br0" timeOffset="63188.8577">8834 15686 144 0,'11'0'35'0,"4"0"-21"16,4-2-3-16,8-3 3 15,2 1 8-15,6-1-16 0,6 1-3 16,3 0-1-16,5 1-2 16,1-1 0-16,7 1-3 15,3 0-39-15,1-3 19 16,0 2 22-16,3-1-2 15,-3 0 3-15,0-1 1 16,-3-1 7-16,1 0 11 0,-3 3-5 16,-1 1 11-16,-1 1-18 15,0 1-5-15,-5 1-3 16,-3 0-21-16,-6 1-26 16,-10 6-35-16</inkml:trace>
  <inkml:trace contextRef="#ctx0" brushRef="#br0" timeOffset="65923.1879">9157 15784 215 0,'-3'0'41'15,"-1"0"-32"-15,2 0-3 0,1 0 5 16,1 0 4-16,0 0-1 16,0 0-7-16,-2 0-4 15,2 0 0-15,0 0-2 16,-2 0 0-16,2 0 3 15,-1 0-1-15,-1 0 0 0,0-2 2 16,2 0-2-16,-2 2-2 16,2-1-1-16,-1 1-2 15,1-2-15-15,0 2-31 16,0 0-11-16,0 0-28 16</inkml:trace>
  <inkml:trace contextRef="#ctx0" brushRef="#br0" timeOffset="66751.2439">9571 15497 153 0,'3'2'78'0,"-3"-2"-58"16,0 0-6-16,0 0-4 0,0 0-2 15,0 0-7-15,0 0-1 16,2 0 0-16,-2 0 1 15,2 0 1-15,-1 0 1 16,-1 0 0-16,2-2 3 0,0 0-4 16,-2 2-1-16,3 0-3 15,-1 0-1-15,0 0-10 16,0 0 2-16,0 4 2 16,0 1 9-16,-2 0 0 15,0 1 0-15,0-1 0 16,0 0 1-16,0-1-1 0,0-1 0 15,0 1 2-15,0-3 0 16,0 1 8-16,0-2 8 16,0 0 3-16,0 0-3 15,0 0-6-15,0 0-4 16,0 0-1-16,0 0 3 16,0 0 9-16,0 0 3 0,0 0 2 15,0 0-6-15,0 0-10 16,0 0-8-16,0 0-12 15,0 0-22-15,0 0-73 16,0 0-84-16</inkml:trace>
  <inkml:trace contextRef="#ctx0" brushRef="#br0" timeOffset="67282.4711">9544 15523 86 0,'0'2'262'15,"0"-2"-235"-15,-2 0-22 16,0 0-6-16,2 0-15 15,0 0-11-15,0 6 5 16,0-1 22-16,0 4 0 0,0 1 1 16,0 3-1-16,0 0 1 15,0-1 0-15,0 4 1 16,0 0 2-16,-3 2-1 16,-1 1-1-16,-2 1 1 15,1 3-1-15,1 1 5 0,-1 2-3 16,2 1 0-16,-1 0 2 15,1-2-2-15,-2 0 1 16,2-4-4-16,1 0 5 16,0-3-2-16,2-3 0 15,-1 1 5-15,-1-5-2 16,2 0-4-16,0-5 1 0,0 2-4 16,0-5 2-16,0-1-1 15,0-2 1-15,0 0 11 16,0 0 8-16,0 0-4 15,0 0-6-15,0 0-7 0,0 0-3 16,0 0-19-16,0 0-27 16,0 0-31-16,0 0-22 15,0-4 27-15</inkml:trace>
  <inkml:trace contextRef="#ctx0" brushRef="#br0" timeOffset="67626.1852">9374 15926 71 0,'-5'0'193'16,"2"0"-127"-16,-1 0-38 0,2 0-13 16,2 0-8-16,0 0-3 15,0 0-6-15,0 2-5 16,0 11-28-16,9 2 33 15,3 7 3-15,0 5 1 0,6 5-1 16,1 0 0-16,0 0 0 16,-2-3 0-16,-2-7 0 15,-3-5 0-15,-1-8-10 16,-2-7 12-16,0-2 40 16,4-15 4-16,1-6-8 0,8-4-19 15,-1-5-15-15,4-3 0 16,0 0-3-16,1 1-2 15,-3 3-7-15,-7 3-31 16,-9 2-47-16,-7 5-167 16</inkml:trace>
  <inkml:trace contextRef="#ctx0" brushRef="#br0" timeOffset="70016.7237">9535 16156 292 0,'0'0'38'15,"-2"-6"-2"-15,-4 0-20 16,1 2-5-16,1 1-7 0,-1-3 0 16,-2 3-2-16,-1 0-1 15,0 0 0-15,-5 0-3 16,-2 2-4-16,-2 1-1 16,-5 0-3-16,-3 0 2 15,-4 0 6-15,-7 0-3 0,-1 0 3 16,-7 4-3-16,-7-1 4 15,-5 2 2-15,0-5-1 16,-7 0 1-16,-1 0-1 16,-1 0 2-16,-1-8 1 15,0-6 2-15,-2 0-3 16,2-2-3-16,2-2 1 0,-4-3-1 16,0-6-5-16,3 1 0 15,2-9 4-15,2-2 2 16,5-5-1-16,7-7-7 15,7-2-8-15,6-7-12 16,4-6 18-16,6-5 18 16,4-7 3-16,9-6 14 0,-2-7 10 15,8-4-5-15,1-3-5 16,1-2 2-16,5-4 3 16,0-6 0-16,11-3 0 15,11-3-15-15,12-4-17 0,3 6 10 16,9 1-11-16,10 3 8 15,9 4-1-15,7 4-6 16,5 2 3-16,13-4-1 16,6 4-6-16,0 3-12 15,5 3 14-15,1 1-6 0,0 5-2 16,3-1 7-16,2 3-2 16,5 0 2-16,-2 6-9 15,2 1 15-15,-2 6-1 16,1 3 0-16,-3 2 1 15,-4 5-2-15,0 4 2 16,-5 4-1-16,0 1 0 16,-9 5-1-16,-1 5 2 0,-8 2-2 15,-7 8 0-15,-6 4 0 16,-9 5-4-16,-9 3 2 16,-8 5 5-16,-8 7-2 0,-11 1-2 15,-2 3-6-15,-4 2-6 16,-8 2-12-16,-1 0-11 15,-3 3-4-15,-5 3-8 16,0-1-9-16,0-1-5 16,-13-2-29-16</inkml:trace>
  <inkml:trace contextRef="#ctx0" brushRef="#br0" timeOffset="70376.1023">10633 12035 211 0,'-15'-10'20'16,"-2"1"11"-16,5-1-14 15,0 2 1-15,2 1-9 16,3 2-3-16,2-2 5 16,0 0 6-16,0 3 6 0,2 0-2 15,1 0-7-15,2 2-2 16,0 0-3-16,2 0-7 15,13 2-2-15,5 0 2 16,9 0-1-16,3 0 1 16,9 0-2-16,-2 0 0 15,2 4-1-15,-3-1-3 0,0 1 4 16,-2-3 0-16,-4 3 1 16,-5-1-3-16,-2 3 2 15,-2 5 1-15,-3 7-1 16,-2 7 0-16,-6 14 0 0,-8 22 0 15,-4 18 1 1,-19 29 1-16,-23 19-20 0,-19 10-88 16</inkml:trace>
  <inkml:trace contextRef="#ctx0" brushRef="#br0" timeOffset="71829.0845">12800 13089 205 0,'-17'-11'109'0,"0"-5"-95"16,0 0 0-16,2 2-10 0,3-3-4 15,1 3 7-15,-2 2 22 16,8 1-13-16,0 4-9 16,1 0-2-16,4 1-2 15,-1 3 0-15,-1 1-1 16,2 0-4-16,0 2 4 0,0 0-6 15,3 0-2-15,6 0 8 16,9 0-1-16,5 6-1 16,4 2-1-16,7 4 1 15,8 0-1-15,4 0 1 16,7 6-1-16,4 2 1 16,3 1 2-16,-1 2-1 0,4 6-1 15,-1 3 1-15,1 2-2 16,4 2 2-16,1 1-2 15,0 4 2-15,6-3-1 16,-1 0-1-16,0-4 1 16,-2 0 1-16,1-4 0 0,-4 1-2 15,-1-4 2-15,-4 0-1 16,-2-1 1-16,-6-1 1 16,-1-2 0-16,-4-1-1 15,-7-3-1-15,-1-2 0 0,-8-3 1 16,-5-2-3-16,-10-5 4 15,-2-1-2-15,-5-5 1 16,-4 1 5-16,-1-2 3 16,-2 0-2-16,-2 0-2 15,1 0-2-15,1 0-2 0,-3-2-1 16,3-3-1-16,-1 2-14 16,-2-4-19-16,-2-1-49 15,0-1-19-15,-13 1-31 16</inkml:trace>
  <inkml:trace contextRef="#ctx0" brushRef="#br0" timeOffset="72266.5771">14018 13638 302 0,'-14'-2'28'0,"-1"-7"18"16,7 0-23-16,1 2 0 15,2 2-8-15,3 1 0 16,2 3-10-16,0-2-7 16,0 3-6-16,5 0-2 15,11 0 7-15,4 8 1 16,9 1 4-16,6 3-2 0,5 2 3 16,5 1-3-16,-2-1 0 15,2 2 1-15,0 0-1 16,-4-3 0-16,0-3 0 15,0 3 0-15,-7-4 1 16,4-4-1-16,-8 1 1 16,-1-6-2-16,-3 0 1 0,-6 0 0 15,-3 0 1-15,-5-8 4 16,-4-4 12-16,-3-4 10 16,-1-4 3-16,-4-9-9 0,0-1-6 15,0-5-5-15,0-5-3 16,0 2-3-16,0 1-3 15,0 2 0-15,0 3-4 16,5 2-19-16,5-1-29 16,-5-5-72-16</inkml:trace>
  <inkml:trace contextRef="#ctx0" brushRef="#br0" timeOffset="75329.743">9529 15694 347 0,'0'-8'0'0,"0"-3"3"15,0 2-2-15,-2 0-2 16,2 2-4-16,0 0-5 0,0 1 1 16,0 1-7-16,0-2 7 15,0 2 1-15,0-1 4 16,0 1-1-16,0 0 4 15,-2-2 3-15,-1 1 2 16,1-1 6-16,2 0 1 0,-2 3-5 16,2-1 2-16,0 1-1 15,0 2-2-15,0 1-1 16,0 1-2-16,0 0-3 16,0 0-16-16,0 5-1 15,0 6 17-15,0 1 1 0,0 1-1 16,0 3 1-16,0 0 0 15,0 2-1-15,0 2 1 16,0-3-1-16,0 3 1 16,0-4 1-16,0 3-1 15,0-1 0-15,0-1 0 16,0-2 1-16,0 2 2 16,0-5 11-16,0 1-2 0,0-1-4 15,0-1 2-15,0-1-3 16,0 1-2-16,0 0 2 15,0-2 0-15,0-2 0 16,0 0-5-16,0-2 1 0,0-1-1 16,0-2 3-16,0-1 0 15,-3-1-1-15,1 4-1 16,-3 0-3-16,-5-1-6 16,3 1-35-16,0-1-31 15,0-3-52-15</inkml:trace>
  <inkml:trace contextRef="#ctx0" brushRef="#br0" timeOffset="75673.5155">9644 15814 176 0,'-4'5'32'0,"-1"2"-26"16,2 1-6-16,-1-1 0 16,3 0-3-16,-1 2 6 15,-1 2-1-15,1-1 1 0,1 5-3 16,1-1-1-16,0 2 12 15,0 0 8-15,0 4-11 16,0-1 0-16,0 3-5 16,0 1-2-16,0 0 0 15,0 3-1-15,0-2-9 0,0-4-30 16,0-3-14-16,0-7-27 16</inkml:trace>
  <inkml:trace contextRef="#ctx0" brushRef="#br0" timeOffset="76095.3421">9558 15699 253 0,'-9'-15'16'15,"2"4"8"-15,0 0-8 16,1 3 0-16,2 1 8 16,-1 1 4-16,3 2-9 0,1 1-2 15,-1 3-4-15,2 0-7 16,0 0-6-16,0 0-3 16,-2 7-5-16,2 7 6 15,0 8-1-15,0 1 3 16,-2 6 0-16,1 1 0 0,-1 5 0 15,0 1 0 1,2 0 2-16,-2 2-2 0,-2-5 0 16,2 3 0-16,1-4-13 15,-3-3-5-15,2-1-8 16,-1-3 7-16,-1-4 5 16,1-3 1-16,1-1-9 0,0-5-16 15,-1 0-24-15,-2-4 12 16,0-3-68-16</inkml:trace>
  <inkml:trace contextRef="#ctx0" brushRef="#br0" timeOffset="76501.544">9258 16064 223 0,'-9'-13'41'0,"2"-1"-5"16,-2 0-15-16,2-1-1 0,1 5 2 15,1 1-13-15,3 0 7 16,0 4 2-16,-1 3-4 16,3 2-9-16,0 0-7 15,0 3-27-15,5 10 13 16,4 3 15-16,4 4 0 16,1 3 0-16,1 1 2 0,0-2-4 15,0-3 3-15,-1 1-5 16,1-5 0-16,-3-3 3 15,3-3 2-15,-5-3 0 16,1-3 2-16,2-1-2 16,-1-2-2-16,3 0 7 0,-1-4 11 15,1-5-8-15,2-3-2 16,0-6 1-16,0-1-3 16,3-5-2-16,-2-2-3 15,4-5 3-15,1-1-3 0,-1 3-12 16,-3 1-27-16,1 3-17 15,-2 2 2-15,-2 7 14 16,-5 1-20-16,-3 3-40 16</inkml:trace>
  <inkml:trace contextRef="#ctx0" brushRef="#br0" timeOffset="76876.5344">9287 15986 256 0,'-4'0'8'15,"4"0"20"-15,0 0-18 0,0 0-34 16,8 3 17-16,2 4 7 16,2-1 0-16,3 4 0 15,1 4 0-15,0-1 0 16,0 3-1-16,1 2-1 15,1 0-4-15,-2-1-20 16,2 0-8-16,-4-2-13 0,-4-4-11 16</inkml:trace>
  <inkml:trace contextRef="#ctx0" brushRef="#br0" timeOffset="78423.3185">9498 15238 319 0,'-10'-7'11'0,"1"-3"-8"0,-1 5-3 16,0 4-3-16,-4 1-10 16,-1 0-3-16,-7 6 2 15,0 9-1-15,-7 1-4 16,-2 3 11-16,-6 1 3 16,-3 5 2-16,-5 0 3 15,-2 2 0-15,-4 0 0 0,-5 1 1 16,0 1-1-16,-3 3 0 15,-1 0 2-15,5-1-2 16,0 1 0-16,2-6 0 16,8 1 0-16,6-2 0 0,5-3 0 15,5-2 0-15,5-5-20 16,9 2-25-16,1-7-5 16</inkml:trace>
  <inkml:trace contextRef="#ctx0" brushRef="#br0" timeOffset="79157.6036">9846 15083 205 0,'-10'-4'18'0,"3"-1"-13"16,3 1-2-16,1 3-2 15,-1 1 12-15,4 0-8 16,-1 0-2-16,1 5-6 0,0 7 3 15,-2 4 1-15,2 6 1 16,0 5 1-16,0 8-1 16,0 6 1-16,0 5 0 15,-2 8 1-15,2 5 4 16,0 4-2-16,0 1 0 16,-1-4-4-16,1-1 1 0,0-4 2 15,0-5 2-15,0-7 0 16,-2-1-2-16,-1-9 1 15,1-2-2-15,-1-5-1 16,3-6-3-16,-2-1 1 16,0-6 0-16,-1-2-9 0,1-6-31 15,-3-5-24-15,-2 0-21 16</inkml:trace>
  <inkml:trace contextRef="#ctx0" brushRef="#br0" timeOffset="79688.8032">9817 15108 293 0,'0'-6'48'15,"3"1"-31"-15,2-1-12 16,6 3-8-16,4 1 6 16,7-1-3-16,4 3 1 15,4 0-1-15,7 0 0 0,2 0 0 16,2 6-1-16,5 6-1 15,1-2 2-15,6 3 0 16,1 1 0-16,1 2 0 16,2 0 0-16,5 2-1 15,-5 2 1-15,2-1-2 16,1 1 1-16,-6 1 5 0,-3-1-4 16,-4 1 2-16,-2-1-1 15,-3 1 3-15,-5 1 0 16,-3-5-3-16,-3 1 1 15,-2 0-2-15,-2-2 0 16,-5-2 0-16,-2 1 1 0,1-3-1 16,-8-1-1-16,2 0-13 15,-4-4-2-15,-3 2-10 16,-3 0-16-16,-5-2-15 16,0 0-6-16,-10-1-61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2:01:54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15528 5575 181 0,'48'-8'50'0,"5"-1"-39"16,10 0 19-16,7 0-19 15,7 1 1-15,8 1-2 16,4 0-2-16,7 0 2 16,2 0-2-16,10 2-3 15,3-1-2-15,8 3-1 0,1-1-2 16,9 0 0-16,3 0 1 15,4 0 1-15,5-3-2 16,2-2 0-16,2 1 1 16,1 1 0-16,5 0 1 15,-1 3-1-15,-3-2-1 16,-1 0-1-16,0-1 1 0,-8 0-1 16,-3 0 0-16,-6 1 2 15,-5-2 0-15,-4-1-1 16,-4 1 2-16,-8 1 1 15,-5-1 0-15,-12-2-1 0,-11 5-2 16,-12-1 1-16,-18 3-1 16,-11 3 1-16,-11 0-1 15,-16 6-3-15,-11 8-45 16,-1 0-34-16,-19-3-28 16</inkml:trace>
  <inkml:trace contextRef="#ctx0" brushRef="#br0" timeOffset="17031.1192">9226 10274 238 0,'-4'-9'16'0,"4"0"-2"0,0 2 3 15,0 0-10-15,4 1-6 16,3-1-2-16,2 4 6 15,1-2-5-15,0 2 0 0,0 2-2 16,-1-1-17-16,1 2 3 16,0 0 9-16,-1 0 7 15,2 0 1-15,-2 0-1 16,3 0 0-16,3 0 2 16,1 0 7-16,2 0-3 0,4 0-1 15,2 0 3-15,5 0-4 16,3 0 3-16,3-2-2 15,1 0 1-15,1 1 2 16,4-1-5-16,5-1 10 16,0-3-7-16,3 4-1 15,1 1 1-15,0-3-4 0,4 2 0 16,0 2-2-16,1-2 0 16,3-1 2-16,3 1-1 15,0 0-1-15,7-1 2 16,5-1 1-16,-2-1-2 15,7 1 0-15,4-1 1 0,2 0 0 16,-1 1-2-16,4-1 0 16,-5-1 1-16,1 1-1 15,1 1 3-15,0-1 0 16,4 2 3-16,4-1-3 16,1 0 0-16,-1 0-2 15,-1 3 0-15,-3-3 0 0,-1 3-1 16,-3-1 0-16,-5 2 0 15,2-2 1-15,-4 2-2 16,-1 0 1-16,0 0 1 16,-8 0-1-16,-2 0 0 15,-3 0 0-15,-7 0 0 0,-2 0 1 16,-3 0-2-16,-5 0 2 16,3 0-1-16,-8-2 1 15,3 0-7-15,-7 1 15 16,3-1-8-16,-5 2 1 15,-1 0-2-15,-5-2 0 0,-2 0 0 16,-5 2 1-16,-6 0 0 16,-3 0-1-16,-3 0 0 15,3 0 0-15,-6 0 0 16,2 0 0-16,0 2 0 0,0 5-1 16,0 4-5-16,-2 2-39 15,-2-5-31-15,-5-4-69 16</inkml:trace>
  <inkml:trace contextRef="#ctx0" brushRef="#br0" timeOffset="23968.2185">14936 11273 97 0,'-9'2'-4'0,"0"-1"7"0,0-1-2 16,2 2 2-16,2 0 0 16,0-1-1-16,-2-1-1 15,4 0 2-15,-2 0 6 16,1 0 11-16,1 0 5 16,1 0 2-16,0 0-4 15,1 0-1-15,-1 0 4 0,2 0 3 16,0 0-14-16,0 0 0 15,2 0-2-15,6 0-11 16,8 0-1-16,6 0 3 16,7-1-2-16,6 1 0 0,7 0-3 15,8 0 0 1,4 0 4-16,5 0-1 0,9 0-2 16,4 0-1-16,6 0-6 15,4 1-20-15,4 1 5 16,4 0-3-16,5 0-3 15,3-2 6-15,4 2 11 0,-2-2 10 16,6 0 1-16,2 0 1 16,-2 0-1-16,3 0 2 15,-1 0 0-15,0 0-1 16,-5-2 0-16,-1 2 3 16,-4-4 3-16,-4 4 3 0,-1-2 5 15,-7 1-5-15,4 1-5 16,-3 0-2-16,-4-2-3 15,-2 2 0-15,-4 0-6 16,-6 0-18-16,-8 0-2 16,-10 0-14-16,-6 0-17 15,-13 0-37-15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0:11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11738 5128 157 0,'-2'13'27'0,"2"-5"-30"0,0 3 2 16,0 2 4-16,0 3-14 16,0 1-22-16,0-3-2 15,-9 2-32-15</inkml:trace>
  <inkml:trace contextRef="#ctx0" brushRef="#br0" timeOffset="781.1508">11339 5276 174 0,'0'-9'60'15,"0"2"-6"-15,0 0-32 16,0 2-2-16,0-3-8 16,4 6-3-16,1 2-4 15,1 0-5-15,1 0-1 0,2 0 1 16,4 0 1-16,1 0 0 15,2 0 3-15,2 4 4 16,4 0 3-16,1-1-6 16,0 1 0-16,5-1 1 0,3 1-3 15,3-1 1-15,3 1 0 16,2-1-1-16,2 0-2 16,3 0 0-16,0-1 1 15,2 1-2-15,0 1 0 16,3-1 0-16,0 1 1 15,7 0 0-15,-2-1 2 0,4 1-1 16,-3-3-1-16,6 1 0 16,3-2-1-16,0 0 1 15,-1 0 0-15,5 0 1 16,0 0 0-16,3 0-1 16,4 0 0-16,-2 0 1 0,1-2-3 15,1 0 5-15,5-1-6 16,-7 2 4-16,6 1-4 15,-2-2 4-15,2 2-2 16,3 0 0-16,1 0 0 0,0 0 0 16,1 0 0-16,-1 0-2 15,0 0 4-15,0 0-2 16,4 0 0-16,-3 0 0 16,6 0 1-16,-2 0-2 15,0 2 1-15,-2-2 0 16,-7 1 1-16,-1-1-1 15,-8 3 9-15,0-3 8 0,-2 0-2 16,1 0-6-16,-1 0-4 16,0 0-2-16,-4 0-3 15,-4 0 0-15,-8 1-2 16,-8 0-25-16,-11-1-27 16,-17 0-38-16,-12-2-110 0</inkml:trace>
  <inkml:trace contextRef="#ctx0" brushRef="#br0" timeOffset="4046.8024">22824 5294 301 0,'31'-6'-12'15,"5"-1"23"-15,7 4-2 16,12-2 3-16,9 2 2 16,7-2-3-16,8 3-7 0,6-1-1 15,8-1-1-15,2 1-1 16,2-1 4-16,2 1 4 15,0 1-4-15,-2-2-1 16,-7 2 2-16,-4 0-5 16,-8 1 0-16,-7-2 1 15,-10 3-1-15,-13 0 5 16,-12 0-8-16,-11 0 4 0,-8 0-5 16,-10 0-11-16,-5 3-67 15,-1-3-78-15</inkml:trace>
  <inkml:trace contextRef="#ctx0" brushRef="#br0" timeOffset="4546.7161">26069 5240 184 0,'-34'-8'4'0,"0"2"9"16,0 0 2-16,0-1 6 16,3 4-11-16,2 1-6 15,2 0-2-15,7-1-1 16,1-1 7-16,10 3 12 0,3-1 18 16,6 0-14-16,8 0-11 15,18 1-11-15,13-1-2 16,18-2 4-16,17 0 2 15,14 1 2-15,12-2 9 16,5-1-4-16,4 0-4 16,-4 1-2-16,-3 1-1 0,-11-2-1 15,-4 2-2-15,-12 3-3 16,-14 1-1-16,-11 0-4 16,-16 3-22-16,-20 2-53 15,-14-1-126-15</inkml:trace>
  <inkml:trace contextRef="#ctx0" brushRef="#br0" timeOffset="14233.5974">17579 9773 168 0,'2'0'105'0,"0"0"-54"16,3 0-32-16,4 0-9 16,2 0-6-16,5 0 4 15,1-4-9-15,3 2 1 16,2 0-1-16,0-1 2 16,-2 1-2-16,1 0 3 0,-1 1-2 15,2-1 3-15,1 0 0 16,-2 0 0-16,3 1-1 15,3-1 1-15,0-1 0 16,1 2 1-16,2-1 0 16,1 0 0-16,1 1 0 0,3-1 1 15,-1-2-3-15,2 3 0 16,-2-3-2-16,0 4 2 16,2-3-1-16,0 0 4 15,0 2-2-15,0-1-1 16,0-2 0-16,0 4-2 0,-1-2 1 15,-1 1-1-15,-1 1 2 16,-1-2-3-16,1 0 1 16,-2 1 0-16,-2-1 1 15,-2 0-1-15,0 0 0 16,0 1 0-16,-3-1 1 16,3 0-1-16,-2 2 1 0,-2 0 1 15,4-2-2-15,0 2 2 16,0 0-2-16,0 0 0 15,2 0 1-15,3 0-1 16,-1 0 0-16,1 0 1 16,2 0-2-16,-2 0 1 0,1 0 2 15,-1 0-3-15,-2 0 2 16,3 2-1-16,1-2 3 16,0 0-1-16,2 0 0 15,0 2 0-15,3-2-1 16,1 0 0-16,0 0-1 15,3 0 1-15,-2 0-1 0,0 0 1 16,2 0-1-16,2 0 1 16,2 0 1-16,0-4 1 15,1 2-3-15,-1-1 0 16,-3 1 3-16,4-2-3 0,-7 1 0 16,1-1 1-16,0 0-2 15,1 1 1-15,0-3 1 16,0 1-1-16,-2-2 1 15,1 2-2-15,-2-2 0 16,-3 0 2-16,-1-3-3 0,-4 3 0 16,-3-1 2-16,-2-3 0 15,-4-2-3-15,-3 2 4 16,-2-1-1-16,-1-2-1 16,-4 1 2-16,0-2 0 15,-2-2-2-15,-4 2 0 16,0-2-1-16,-2-1 1 15,-2 1 0-15,-3-3 2 0,0 0 0 16,0 1 0-16,0-3 5 16,-6 3-2-16,0-2-1 15,1 1-5-15,0-1 5 16,-2 1-4-16,-1 0 1 0,1-1-3 16,-1-2 3-16,-1 1 1 15,1 1-2-15,-1 0 1 16,1 1-2-16,-2 0 2 15,-1 3-2-15,1-1 2 16,-1 0 0-16,2 0 7 0,-2 4-3 16,0-1-2-16,-1 1-2 15,0 0 1-15,-1 3-2 16,-3 0 0-16,-2-1-1 16,2 3-1-16,-2 0 3 15,-3 0-2-15,4 1 4 0,-5 0-4 16,-1 1 4-16,2 0-2 15,-5 2 0-15,3-5 0 16,-8 5 0-16,6 0 0 16,-6-2 0-16,1 1 1 15,-2 3-2-15,-1 1 1 16,-2-1 0-16,-1 1 0 0,-2 0 1 16,-4 0-2-16,1 2 2 15,1 0-2-15,-8 0 2 16,1 0-2-16,3 0 2 15,-5 0-2-15,-1 2 1 16,0 0 1-16,-3 1-2 0,3-1 2 16,-2 0-1-16,2-1-1 15,-4 1 2-15,-2 0-1 16,2 0 0-16,-1 0 0 16,-5-2 0-16,4 2 0 0,-4-2 0 15,3 0-1-15,1 0 1 16,-4 2 0-16,3-2 0 15,-1 0 0-15,-1 0-3 16,1 0-4-16,-2 0 1 16,-1 0 4-16,2 0 2 15,-4 0-1-15,4-4 1 16,-1 4 1-16,3-2-2 0,-3 0-1 16,3 0-6-16,1 2 2 15,-3 0 8-15,4 0-2 16,-1 0 0-16,0 0 0 15,4 0 1-15,-1 0-1 16,2 0-1-16,4 6 2 0,4-2-1 16,0 2 1-16,3 1-2 15,4 3 2-15,2-1-2 16,4 3 2-16,3 2-1 16,0 2-1-16,6 2 1 0,-1 2 0 15,4 3 0-15,5 2-1 16,1 5-1-16,3 3 1 15,3 0 0-15,5 5 1 16,1 0-1-16,0 6 1 16,5-1-1-16,4 1 2 15,7-1-1-15,1 2 2 0,2 1 1 16,3-2 0-16,1 0 2 16,3 0-1-16,5-3 1 15,2-2 0-15,5 0 0 16,4 1-3-16,9-2-8 15,0 2 16-15,12-3-9 16,8-1-2-16,2 0 1 0,7-3-31 16,-2-2-21-16,-4-12-98 15</inkml:trace>
  <inkml:trace contextRef="#ctx0" brushRef="#br0" timeOffset="17108.5089">17624 9874 115 0,'-12'0'11'16,"3"0"11"-16,1 0 2 15,5 0-4-15,3 0-9 16,-2-1-5-16,2 1 0 16,0 0-5-16,0 0 2 0,0 0-11 15,7 0 15-15,4 0-8 16,5 0 2-16,4 0 2 15,7 1 4-15,5 1 15 16,4 0-7-16,9-2-4 16,5 0 0-16,3 0-5 15,6 0 1-15,5-4-3 0,6-3 1 16,3 3 1-16,7-2 5 16,6 0 1-16,6 0-4 15,3-2 2-15,7 3-8 16,6-1 3-16,1-3-2 15,8 2 0-15,-2 0-3 0,2-4 0 16,-3 2 2-16,0 1 2 16,-2-4 7-16,-3 2 2 15,-5-1 6-15,-3 1-11 16,-10 0-3-16,-4 0-3 0,-12 3 2 16,-7-2-2-16,-9 5 0 15,-7-3-2-15,-9 5 0 16,-7 2-1-16,-7 0 0 15,-9 0-9-15,-6 7-40 16,-8 1-18-16,-6-1-45 16,-4-4-85-16</inkml:trace>
  <inkml:trace contextRef="#ctx0" brushRef="#br0" timeOffset="17764.715">17398 10017 264 0,'-15'-2'19'16,"3"-5"13"-16,5 0-13 16,2 3-7-16,3 1-8 15,2 1 1-15,0-1-4 0,3-1-6 16,13 0 8-16,6 1-3 16,7-1 4-16,8 1-3 15,9-1 0-15,5 0-2 16,7 1 2-16,4-1 0 15,7 1-3-15,6-1-3 16,6-1 6-16,7-2 3 0,7 2-2 16,6-4-3-16,5-1 5 15,2 2-2-15,4-3 2 16,2 0 0-16,4-1 1 16,3-1 5-16,-2 0-2 15,0 1-2-15,-4 2-2 0,-5-3-2 16,-8 6 0-16,-8-4-1 15,-12 4-1-15,-7 2 0 16,-12 1 0-16,-5 1-1 16,-13 3-1-16,-6 0-13 15,-8 0-13-15,-7 5-18 0,-11-1-45 16,-6-1-24-16</inkml:trace>
  <inkml:trace contextRef="#ctx0" brushRef="#br0" timeOffset="21672.0469">20225 10672 6 0,'0'-14'14'16,"0"5"0"-16,0 0-8 16,0-2 1-16,0 2 0 15,0-3 1-15,0 4 0 16,0 1 5-16,-2-2 4 0,-2 3-2 15,2 0 6-15,-4 1 0 16,5-1 1-16,-1 2 0 16,-1 1 3-16,3 1-3 15,-2 0 8-15,2 2-11 16,0 0-7-16,-2 0-1 16,2 0-6-16,0-1-2 0,0 1-1 15,0 0-2-15,0 0-4 16,0 0 1-16,0 0 5 15,2 0 0-15,5 0 1 16,0 0-1-16,2 1 4 16,4 3-2-16,0-1-1 0,1 1-2 15,-1 0 0-15,2-1 0 16,4 3 0-16,-4-2-1 16,4 0 0-16,-2 2 0 15,2-1 1-15,0-1-1 16,-1 1 0-16,0-2 0 0,1 0 1 15,2 2-1-15,-1-3 0 16,-1 0 0-16,3-2 2 16,0 0 1-16,0 0 4 15,2 0 0-15,1 0 0 16,-1 0-4-16,-2 0 1 0,-3 0-4 16,2 0 1-16,-5 0-1 15,-3 0 1-15,1 0-1 16,-1 0 3-16,-1 0 2 15,-1-2 2-15,-1 0-1 16,0-3 0-16,-5 4 0 16,2 1-3-16,-5-2 2 0,0 1-3 15,-2 1 0-15,0 0-3 16,0 1-14-16,-4 9-26 16,-8-1 10-16,-5-1-45 15,-2-6-54-15</inkml:trace>
  <inkml:trace contextRef="#ctx0" brushRef="#br0" timeOffset="23562.8226">21088 10026 195 0,'-3'0'34'0,"1"0"16"0,-1 0-25 15,2-3-9-15,1 1-6 16,-2-2-6-16,2 0 1 16,-2 1-4-16,0-1-1 15,1-1 1-15,-1-1 0 16,0 1-1-16,0 0 3 16,1-2 1-16,-3 2 1 0,1-1 2 15,-1 1-3-15,-2-1 1 16,-1 1-3-16,-3-1-1 15,-1 3 0-15,-4-2-1 16,0 1 0-16,-4 0 0 16,-1 3 0-16,-2-3 1 0,-2 4-1 15,1 0 0-15,-6 0 0 16,0 0-1-16,-2 0 1 16,-1 2 0-16,-9 5-2 15,-3 2-4-15,-2 4-7 16,-6-1-2-16,2 0-2 15,-2 3 11-15,5-3 5 0,2 1 1 16,6 1 1-16,2-1-1 16,5 1 1-16,1 0 1 15,3 2-1-15,3-1 3 16,2 3-1-16,-3-1-1 16,6 3 3-16,3-1-4 0,0 5 0 15,3-1 2-15,6 0-1 16,0 1 1-16,3 0-1 15,5-1-2-15,0 0-1 16,0 1 2-16,5-1-1 16,4-2-1-16,4 3 2 0,2-3 1 15,-2 2 0-15,6 0-2 16,0 0-1-16,3-1-1 16,1 1 2-16,2-1 3 15,2-3-3-15,3 0-2 16,1-3 5-16,-1-5-3 0,3 2 0 15,-1-4-2-15,-2-1 2 16,4 2 6-16,1-3-4 16,-2 0-1-16,1-2-2 15,-2-3 2-15,0 0-1 16,2-2-2-16,0 0 1 16,2-2-5-16,0-8 11 0,1 2-2 15,-2-5 1-15,1 1-1 16,-2-6-2-16,-2 4-2 15,-1-4-1-15,-4-2 9 16,-2 1-7-16,-4 0 1 16,-1-5 1-16,-1-1-3 0,-2 0 3 15,1-1-1-15,0-3 0 16,-2 2 0-16,-2-1 3 16,1 0-3-16,-6-1-3 15,-2 2 1-15,-3 1 0 16,-4-1 2-16,0-1-4 0,-6 4 0 15,-3-3 5-15,-9 0 0 16,2 0-1-16,-4 0 0 16,-4-1 0-16,-3-1 7 15,-2 1-5-15,-2 1 0 16,-1 0-1-16,-2 6 11 0,-6 5 3 16,-1 9-10-16,-11 7-6 15,-11 14-5-15,-17 14-47 16,-14 8-77-16</inkml:trace>
  <inkml:trace contextRef="#ctx0" brushRef="#br0" timeOffset="26953.1967">22359 10725 178 0,'2'-9'30'0,"0"1"11"16,1 2-11-16,3 1-12 0,0 0-10 15,1-1 0-15,0 2-2 16,1 1-2-16,4 0-3 16,2 2 0-16,2 1-1 15,2 0 0-15,2 0 0 16,0 0 0-16,1 0 0 0,2 0 1 16,1 0-1-16,-1 0 0 15,5 0 0-15,1 0-1 16,3 0 2-16,2 0-1 15,1 0 0-15,5 0 1 16,-1 0-1-16,1 0 1 16,-1 0-2-16,-1 0 2 15,-3-1 1-15,0-3 3 0,-1 1 1 16,1-3 4-16,-3 0 0 16,-2 1-1-16,1 2-3 15,-5-1-2-15,-2 1 1 16,-1-1-1-16,-5 0 1 0,0 1 2 15,4-2-1-15,-7 1-3 16,5 1-1-16,1-3-2 16,-2-1 0-16,3 2 1 15,-1-2-1-15,-2-3 1 16,2 2-2-16,-6-3 1 16,0-2 0-16,-3 1 1 0,-2-2 0 15,-1 0 3-15,-2 0-1 16,-2-2 4-16,1 1-3 15,-2-1 0-15,-1 0-2 16,2-2 0-16,-1-1 0 0,1 1-1 16,0-2 0-16,1-2 0 15,-2-1-1-15,1 0 0 16,-3 0 0-16,-1 2 1 16,-1-1-1-16,0-1 0 15,0 1 1-15,-3 1 1 0,-4 1 0 16,-1 1 1-16,-1-3 6 15,1 4-6-15,-1 0-1 16,-4 1 0-16,-1 1-2 16,-1 1 1-16,-1 1-2 15,-2 2-2-15,-4-2-2 16,1 1 0-16,-2 0-1 0,-1 1 2 16,2 1-3-16,0-1 7 15,2 1 2-15,-6 4-2 16,3 0 1-16,-2 2-2 15,-2 1 0-15,-3 2 2 16,-4 0-3-16,0 2 2 0,-3 0-1 16,-2 0 0-16,0 0 1 15,-2 6 0-15,-1 1 0 16,-3 3-5-16,0 1-5 16,0 2 5-16,2-1 4 15,-2 0-1-15,4 5 4 0,-1-3-2 16,1 2 0-16,0 2 0 15,-1 0 0-15,3 3 1 16,-2-1-1-16,3 1 0 16,0 0 0-16,4 1 0 15,2 1 0-15,7-1 0 0,1 5 0 16,5-3 0-16,2 2 0 16,7 2-1-16,0-1-1 15,3 3 1-15,4-2 0 16,1 1 0-16,2-1 0 15,0-1 0-15,5 4 0 16,7-4-2-16,2-1 0 0,2-1 1 16,5-4 1-16,6 1-2 15,4-1 3-15,4-3-2 16,9-4 0-16,4 1 5 16,4-5-2-16,4 0 3 15,-2-2-4-15,1 0-3 0,1 2-15 16,-3 1-20-16,-3-1-32 15,-2-2-29-15</inkml:trace>
  <inkml:trace contextRef="#ctx0" brushRef="#br0" timeOffset="41000.4183">25283 10661 260 0,'-5'-3'4'0,"-2"0"27"15,0 0-16-15,4 1 5 0,-1 2-17 16,3 0 0-16,-1 0-3 16,0 0 0-16,1 4 0 15,1 0-1-15,0 8-1 16,0-3-7-16,0-2-2 15,0 3 4-15,8-4-7 16,5-1 24-16,1-1-6 0,5-3 0 16,-2 1 6-16,5-2 0 15,3 0 1-15,4 0 2 16,5 0-3-16,0-6 3 16,7 2-1-16,-1-4-5 0,-1-1-2 15,1 2-4-15,-3 2 2 16,-6 4-3-16,-6-1 0 15,-1 2-1-15,-3 0 0 16,-5 0-11-16,-1 4-10 16,-6 4-12-16,-9-3-56 15,0-2-128-15</inkml:trace>
  <inkml:trace contextRef="#ctx0" brushRef="#br0" timeOffset="41828.5344">27753 10819 250 0,'48'-19'20'0,"1"-2"42"15,2 0-25-15,5 4-5 16,-2 1-13-16,-1 2-9 16,-4 2-6-16,-5 0-2 15,-2 5-2-15,-6 2 0 0,-2 2-5 16,-5 1-11-16,-4 2-12 15,-7 0-11-15,-9-3-50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1:11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5297 6568 172 0,'5'-4'28'16,"2"-1"18"-16,3 2-23 15,0-4 5-15,5 4-5 16,-1-3-9-16,4 1-7 16,0 2-2-16,2-1-2 15,1-2 1-15,-1 2-4 0,2 1 2 16,-3-2 0-16,2 2 4 16,3 2 2-16,1-3-2 15,1 2 1-15,3-1-4 16,0 2-1-16,6-1-1 15,-1 2 0-15,2 0 0 0,0 0-1 16,-1 0 0-16,3 0 0 16,-3 0 1-16,4 0-1 15,-3 0 0-15,1 0 1 16,1 0-1-16,2-2 0 16,1 2 2-16,0 0-2 0,4-2 1 15,-2 2 0-15,4-1 0 16,3 0 1-16,0-2-1 15,1 2 0-15,1 1-1 16,-2 0 0-16,3 0 0 16,-6 0 0-16,2 0 0 15,4 0 0-15,-2 0 1 0,3 0-1 16,2-2 0-16,-3 2 1 16,7 0-1-16,-5-2 0 15,3 0 0-15,0 2-1 16,-4 0 2-16,-1 0-1 15,-1 0-1-15,1 0 1 0,-4 0 1 16,5 0-1-16,1 0 1 16,-1 0 0-16,-3-1 0 15,0-3 0-15,-1 2 2 16,-5-2 1-16,-2 1 4 16,-3-1 0-16,-5 1 1 0,-2-1-2 15,-5 3-5-15,1 1-1 16,-5 0 0-16,-5 0-2 15,-1 1 1-15,-5 6-35 16,-8 0-65-16,1-3-87 16</inkml:trace>
  <inkml:trace contextRef="#ctx0" brushRef="#br0" timeOffset="906.1896">11975 6503 198 0,'22'3'34'16,"-1"-3"-18"-16,6 0 8 15,5 0-10-15,4 0-8 0,6 1-1 16,-1 1-2-16,8-1-3 16,0-1 1-16,4 0-1 15,3 0 4-15,5-1 6 16,5 1 5-16,4-3 5 16,6-3 0-16,6-2-5 15,2 4-6-15,3-2-2 16,-1 2-6-16,-4 4-1 0,-4 0 2 15,-5 0-2-15,-9 0 0 16,-6 2 1-16,-6 7-1 16,-9 4-2-16,-11 3-28 15,-13 0-46-15,-19-3-132 16</inkml:trace>
  <inkml:trace contextRef="#ctx0" brushRef="#br0" timeOffset="5687.2098">6118 7545 259 0,'0'-7'5'0,"3"-4"-1"16,1 0-1-16,1 4 2 0,-2 0-3 15,4 4 2-15,-2-3-1 16,2 2 3-16,-2 3 0 16,2 1 0-16,0-2 2 15,4 2 0-15,0 0-1 0,4-2 0 16,0 2-1-16,2 0-3 15,2 0 0-15,3 0 0 16,1 0 4-16,0 0-4 16,4 0 2-16,2 4 0 15,1-1 0-15,4 1-1 0,3 0 4 16,1-1-3-16,4 1 1 16,2-1-1-16,2 1-2 15,3 1-1-15,3-1-1 16,2 3 0-16,3 0-1 15,3 2 0-15,-3-2 1 16,6 4 0-16,3 0-2 0,1 1 2 16,1-2-1-16,2 3 1 15,2-2 0-15,1-2-2 16,5-4 2-16,-2 0 0 16,4-1-2-16,3-4 2 15,-5 0-1-15,5 0 0 0,-1 0-2 16,5 0 6-16,-1 0-4 15,4 0 1-15,-2-4 2 16,2 1-2-16,1 1-1 16,-4-1 0-16,-2-1 0 15,0 2 1-15,-4-2-2 16,1-1 2-16,-1 2-1 0,0-3 0 16,1 0 1-16,-1-2-2 15,-1 1 2-15,-3-2-1 16,-4 2 0-16,-1 0 0 15,-4 0 0-15,-5 0 1 16,-2 1-1-16,-3-1 0 0,-2 0 1 16,-7 2-2-16,-2-1 2 15,-7 2-1-15,-5 3 0 16,-8 1 0-16,-6 0-9 16,-14 0-51-16,-11 0-127 0</inkml:trace>
  <inkml:trace contextRef="#ctx0" brushRef="#br0" timeOffset="10593.2074">17290 7522 238 0,'-2'0'5'0,"-1"-4"27"16,3 0-6-16,0 1-14 16,0-1-9-16,1 1 2 0,3 0-6 15,0-1 6-15,0 0 0 16,-1 0-2-16,1 3 3 15,3-3 0-15,0 2-1 16,4 1-1-16,3 1-3 16,2 0 0-16,5 0-1 15,3 0 0-15,1 0 0 0,2 7 0 16,4 0 0-16,-1 4 0 16,4-3 0-16,4 3 0 15,6 3 0-15,2-2 2 16,1-2 3-16,6 0-3 15,3 1 1-15,5-4-2 0,-2 0 1 16,4-1 0-16,0-1-1 16,1-3 0-16,1 0 3 15,0-2 3-15,-3 0-2 16,4 0 0-16,-3 0 2 16,-2 0 2-16,-2 0-6 15,-1 0 1-15,-5 0-3 0,-1 0 0 16,-4 2-1-16,-1-1 1 15,-4 3-1-15,1-2 1 16,-2-2-1-16,-2 0 0 0,-2 0 1 16,0 0-1-16,-4 0 0 15,-4 0 1-15,-3-4-1 16,-3 2 0-16,-7-1 1 16,2 1-1-16,-7-1 0 15,1-1 1-15,-1 3-2 16,0-4 2-16,1 4-1 0,1-5 0 15,3 5 0-15,-1-3-1 16,-2 1 2-16,2-1-2 16,1-2 1-16,0 3 1 15,0-2-1-15,1 1 0 16,1-1 0-16,5 0 0 16,1-3 0-16,6 5 2 15,-3-3-5-15,5 1 4 0,2 0 1 16,1 1-2-16,2 0-2 15,-1 1 4-15,7 1-4 16,-1 0 4-16,2 2-2 16,-1-1-2-16,4 1 2 0,-2 0 0 15,1 0 0-15,1 0 0 16,2 0 0-16,3 0 0 16,3 0 2-16,4 0-2 15,1 1-2-15,2 3 2 16,6 1 0-16,-3-1 0 0,2 1 0 15,2-1 0-15,-1 1 0 16,2 2 0-16,-1-1 0 16,4-1 0-16,1 2 0 15,2 0 0-15,2 1 2 16,1 0-5-16,0-1 3 0,3 2 0 16,3 0 0-16,6-2-1 15,0 0-3-15,1 1-3 16,4-1 7-16,1-4-1 15,-3 3 1-15,2-5-1 16,4 3 1-16,0 0 0 0,3-2 1 16,6-1-2-16,-3-1 2 15,10 2-1-15,-2-2-1 16,4 2-6-16,-2-2-10 16,4 0 0-16,-3 0 9 15,1 2 3-15,-2-2 1 16,-2 0 4-16,-2 1-1 0,0 1-2 15,-1 2 2-15,0 0-5 16,-4-3-6-16,1 3-10 16,-2 1 15-16,-3-1-2 15,-1-1 16-15,2 1-7 16,-3-3-3-16,-7 3 12 0,0-1-2 16,-6 1 1-16,-8 0-1 15,-6 3-3-15,-14-1-2 16,-16-3-15-16,-18-3-134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1:34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17497 5536 295 0,'6'-1'20'16,"2"-10"-10"-16,3 2-2 0,3 0-5 16,2 0-3-16,3 2-3 15,-2 2 11-15,0-1-7 16,4 2-1-16,-3 1 0 15,6 1-3-15,-2 2 6 16,0 0-5-16,5 0 4 0,0 0-5 16,5 0 3-16,1 0 1 15,2 0-1-15,3 0-1 16,4 0 0-16,1 0 4 16,2 0-6-16,1 4 5 15,3-3 0-15,1 2-3 0,2-2 3 16,4-1-4-16,3 2 4 15,4-1 1-15,2 2-2 16,1-2 0-16,4 3-1 16,2-1 1-16,0 3-1 15,1-3 1-15,6-1-2 16,3 4-5-16,-1-5 13 0,4 1-8 16,2 0 2-16,2 0-1 15,0 1-1-15,-1-3 1 16,6 4-4-16,-1-3 0 15,1 1-7-15,2 0 4 0,0-2 3 16,3 0-3-16,-2 0-6 16,3 0 9-16,3 0 4 15,-1 0 0-15,0 0-2 16,-1 0 1-16,3 0 1 16,-7 0-4-16,2 0-49 15,-4 0 66-15,2 0-13 0,-3 0-1 16,-3 0 4-16,1 0 2 15,-3 0 1-15,1 0 2 16,-2 0 4-16,-3 0-5 16,-3 0 0-16,-5 0-2 15,-1 0 6-15,-8 0-6 0,-2 0-3 16,-3 0 0-16,-3 0-2 16,-5 0 3-16,0 2 0 15,-6-2 4-15,0 1 3 16,-3 2-4-16,0-3 0 15,-4 1-1-15,-1-1-1 0,0 2-2 16,-4-2-2-16,-1 2 0 16,0 0 2-16,-2 1-6 15,-4 2-4-15,-1 3-15 16,-7 2-23-16,-7 1-27 16,-12-2-130-16</inkml:trace>
  <inkml:trace contextRef="#ctx0" brushRef="#br0" timeOffset="6437.2473">5683 7078 144 0,'16'-4'15'0,"-1"-2"7"16,2 3-5-16,2-2-9 15,-2 3-4-15,1-2 3 16,0 3-3-16,2-1 4 16,2 2 11-16,1-2-7 0,2 2 0 15,3 0 2-15,3 0-1 16,1 0 0-16,4 0 0 16,4 4-3-16,-1-3-3 15,7 5 1-15,0-3-2 16,5 1-4-16,2-1 4 15,6-1-5-15,4 2 0 16,1-2 1-16,5-2-2 0,3 1 1 16,1 1-1-16,1 0 1 15,1-2-1-15,0 2 0 16,-6-1 0-16,1 3 0 16,-5-3 1-16,-8 3-1 0,-3 0 0 15,-7 0 0-15,-4-1 0 16,-7 4 1-16,-5 0-1 15,-8 1 0-15,-4 0 0 16,-4 3-34-16,-4 1-35 16,-6-4-33-16</inkml:trace>
  <inkml:trace contextRef="#ctx0" brushRef="#br0" timeOffset="7202.8466">8768 7231 188 0,'-3'0'109'0,"1"-2"-68"15,-1-3-16-15,3-1-16 16,0 3-4-16,0-1-5 16,5 1 1-16,0-1 0 0,2 1-4 15,0-1-2-15,0 0 8 16,2 2-2-16,2 1-2 16,2-1 2-16,1 2-1 15,6-2 0-15,1 2-1 0,8 0 2 16,1 0-1-16,4 0 0 15,5 0 0-15,3 0-5 16,3 0-9-16,5 0-12 16,6 0-5-16,0 0 6 15,4 0 20-15,-1 0 5 0,2-5 1 16,-1-2-1-16,1-2 9 16,-5 0 13-16,2 0-2 15,-4 0-3-15,-4 2-1 16,-2 1-6-16,-7 3-3 15,-1-1-3-15,-7 4-5 16,-5 0 1-16,-7 0-2 0,-6 7-30 16,-3 1-31-16,-4-3-48 15</inkml:trace>
  <inkml:trace contextRef="#ctx0" brushRef="#br0" timeOffset="8046.5059">11329 7168 141 0,'-15'-5'11'0,"3"-2"20"16,-1-2-6-16,2 3-5 16,1 1 13-16,1 0-6 0,1-2 6 15,1 1-10-15,4 1-3 16,-1 1-4-16,1 1-8 16,3 1-3-16,0 1 1 15,5 1-6-15,7-2 2 16,8 2 1-16,5-2-3 15,8 2 7-15,2 0-5 0,5 0-1 16,3 0 0-16,2 0 2 16,4 0-2-16,-5 0 0 15,5 0 0-15,-6 0 2 16,2 0 2-16,-6 0 3 0,-3-4 0 16,-4 4-2-16,-3-2 0 15,-5 2-4-15,-5 0-2 16,-4 6-1-16,-5 8-6 15,-10 4-26-15,0-2-36 16,-21 0-93-16</inkml:trace>
  <inkml:trace contextRef="#ctx0" brushRef="#br0" timeOffset="9843.2595">14108 7088 302 0,'-5'-9'21'0,"0"0"14"0,-1 4-17 16,6 0-2-16,0 1-10 15,0 1-2-15,0-1-2 16,0 2 2-16,0 0-2 16,0 0-1-16,0 2-4 0,0-2 0 15,6 2 2-15,1-1 0 16,0-1 4-16,6 2-3 15,1 0 1-15,-1 0-1 16,2 0 0-16,4 2 0 16,-2 1 1-16,3 3-1 15,2-2 0-15,1 1 0 0,2-2 0 16,-1 1 1-16,4-1-1 16,3 1-1-16,1-2 0 15,1 2-2-15,4-3 7 16,4 3-3-16,6-2 0 15,-1-1-1-15,5 1 1 16,3-2-1-16,2 0 1 0,3 0-2 16,2 0 1-16,4 0 1 15,3-2 0-15,3-1-1 16,4-2-1-16,1-1 1 16,4 1 1-16,0-2-1 0,1 1 1 15,4 1-1-15,-3-1 0 16,2 4 1-16,-1-1 0 15,-1 1 1-15,1 2-1 16,0 0 1-16,-3 0-2 16,3 0 1-16,4 4-9 15,-1 1 15-15,2 1-7 0,4-1 0 16,-1 2 2-16,4 2-3 16,-1-2 2-16,3-1-1 15,-2 0 0-15,0 0 1 16,2-2 4-16,-2-1 0 15,3-1 3-15,-2-2 0 0,-2 2 1 16,1-2-2-16,-2 0-2 16,2 0-3-16,-3 0-1 15,1-2 2-15,4 2-2 16,-6 0-2-16,1 0 2 0,-2 0-3 16,0-2-4-16,-2-5 2 15,-6 1 2-15,3-2 0 16,-6-1 2-16,-4 0 0 15,-4-3 1-15,0 2-2 16,-6 3 1-16,-6 0 1 16,-1 4-1-16,-10 3-1 15,-11 0-9-15,-8 2-38 0,-13 3-115 16</inkml:trace>
  <inkml:trace contextRef="#ctx0" brushRef="#br0" timeOffset="12515.1453">4575 7846 301 0,'-4'0'27'0,"4"-7"-5"0,-4 0-13 15,3 3 2-15,1 3 1 16,-2-2 0-16,2 3-8 16,-2 0-3-16,2 0-1 15,0 0 0-15,0 0-2 16,0 0-2-16,0 0 5 0,2 0-3 16,5 1-3-16,1 2 2 15,2 1 6-15,4 0-2 16,3 2 0-16,3-3 0 15,1 2-2-15,1-2 3 16,3 2-1-16,4 1-1 0,1 0 0 16,4-2 2-16,2-1-2 15,5-2 2-15,1 3-2 16,1-1 0-16,0 1 0 16,3 0 0-16,2 1 0 15,1-1 0-15,5-2 1 16,6 2-1-16,1-2 0 0,5 2 1 15,4-4-2-15,4 0 2 16,1 2-2-16,3-2 2 16,-3 0-1-16,4 0 0 15,-2 0 0-15,-1 0-1 0,-3-2 1 16,5 2 1-16,-3 0 0 16,0-4-1-16,4 2 2 15,-4 1-1-15,-1 1 0 16,0 0-1-16,0 0-1 15,-4 0-5-15,-4 0-24 0,-2 0 2 16,-2 0 5-16,-8 0 15 16,-6 0 8-16,-5-4 2 15,-4-1-1-15,-3 0 1 16,-2 0 6-16,-3-1 2 16,-4 2-5-16,-4 3-1 15,-4 1-5-15,-9 0-28 0,-8 0-118 16</inkml:trace>
  <inkml:trace contextRef="#ctx0" brushRef="#br0" timeOffset="14937.1129">8965 7878 127 0,'2'0'13'16,"3"0"-2"-16,-1-1-9 16,4-1 0-16,-1 1-2 0,0-2 0 15,-2 2 1-15,-2-3-1 16,3 4 3-16,-2-3 6 16,-1 3 25-16,1-5-22 15,1 5-4-15,0-1-3 0,3-2-3 16,1 2 0-16,0 1 1 15,-1-1 3-15,2-1 0 16,-1 2 3-16,1 0-3 16,1-2-3-16,0 2 0 15,-1-2 0-15,5 2 2 16,-4 0 3-16,0 0-1 0,3 0 0 16,1 0-2-16,-3 0-3 15,2 0 1-15,1 0 0 16,0 0-3-16,2 0 1 15,-1 0 0-15,4 0 0 16,-2 2-1-16,1-2 1 0,0 0-2 16,1 0 4-16,1 0 5 15,1 0 0-15,1 0 1 16,1 0-5-16,0 2-1 16,0-2-2-16,1 0 1 15,0 2-2-15,2-2 2 16,-2 0-2-16,0 1 1 0,6-1-1 15,-1 1-16-15,2-1 33 16,2 0-12-16,2 0 19 16,3 0-18-16,0 0-3 15,-2 0 3-15,-1-1 5 16,2-4 1-16,-2 2-4 0,-2-3-1 16,0 0-3-16,0 3 0 15,-5 1-2-15,2 1-1 16,-6 1-1-16,0 0 0 15,-4 0 0-15,-1 5-2 0,-1 6-22 16,-11-4-55-16,-3-5-73 16</inkml:trace>
  <inkml:trace contextRef="#ctx0" brushRef="#br0" timeOffset="16702.6662">9630 7927 102 0,'10'0'26'0,"1"0"-4"0,4-2 9 16,-1 2-9-16,2-1-12 16,3-2 14-16,3 0-15 15,5 1-8-15,-1 0 7 16,2 0-7-16,0 0 1 16,-1-1-3-16,0 0 3 0,0 2-2 15,4 0 1-15,-2-1-1 16,1-2 1-16,3 3 0 15,-3-2-1-15,2-1 0 16,2 1 2-16,3 1-1 16,-3-1 2-16,2 1-1 0,0 1-1 15,-2 1-1-15,0 0 0 16,0-2 0-16,-2 2 0 16,3-1 1-16,-3 1-1 15,1-3 0-15,-1 2 1 16,2-3 0-16,-2 2-2 15,0-2 4-15,1 1 3 0,-3-1 1 16,4 1 4-16,0-2-2 16,-2 2-1-16,2-3-1 15,-1 2-1-15,-3 0-1 16,1 1-2-16,-2 2-1 16,-2-3 1-16,0 4 2 15,-4-2 0-15,4 0-2 0,-1 2-1 16,-4 0-1-16,4 0-1 15,-1 0 1-15,-1 0-1 16,0 2 0-16,-1 0 0 16,3 2-4-16,1-1-2 0,2 0 0 15,-1 0-2-15,1 0 2 16,0 0-5-16,2 1 3 16,1-2 2-16,0-1 6 15,4 1 0-15,-2 0 4 16,3-2-2-16,1 2 11 0,4-2 3 15,-1 0-5-15,4 1-2 16,-2-1 1-16,0 0-2 16,2 1-4-16,1 2 2 15,0-3-4-15,0 0 0 16,3 0 0-16,1 0 0 16,-2 0 4-16,3 0 1 15,0 0 0-15,0-3-3 0,-2 2-1 16,-1 0-2-16,-3 1 0 15,-2 0-1-15,-6 0 0 16,-1 1-5-16,-7 6-18 16,-7 3-28-16,-12-2-39 0,-10-1-153 15</inkml:trace>
  <inkml:trace contextRef="#ctx0" brushRef="#br0" timeOffset="20296.3113">17634 8028 105 0,'0'0'31'0,"0"0"-14"15,5 0-12-15,0-2-5 16,4 1 3-16,2 0-2 16,0-2 0-16,1 2 1 15,1-2 3-15,1 0 1 0,1 1-2 16,2-2 6-16,1 4 17 15,2-1-7-15,3-2-4 16,-1 2-4-16,2 0 0 16,0 1-6-16,5-2-2 0,-2 0-2 15,2 2 1-15,1-2 8 16,-1 2-3-16,0 0-5 16,5 0-1-16,-2 0-1 15,4 0 0-15,0 0 0 16,2 0-1-16,1 0-1 15,0 0 3-15,3 0-1 0,-1 0-1 16,-3 0 2-16,2 0 0 16,-3 2 1-16,1 2 1 15,1-2 0-15,1 2 0 16,3 0-1-16,-2 1-1 16,4 2 0-16,0-5-1 0,2 4 0 15,-1-2 0-15,0 2-2 16,-2-2 9-16,2 1-5 15,-5 1-3-15,1-1 3 16,-2-2 0-16,0 6 1 0,-3-5 0 16,2 1-1-16,3 1 1 15,-1-1-1-15,3-1-2 16,2-1 0-16,1 0 0 16,5 1-1-16,-2-2 1 15,1 0 0-15,0 0-1 16,0-2 0-16,1 0 1 0,-2 0-1 15,-3 0 1-15,3 0 0 16,-1 0 1-16,-1 0 0 16,1 0 0-16,1 0 1 15,3-4 2-15,5 1-3 16,1 0 0-16,2-1-3 16,-1 0 3-16,-1 0-2 0,-3 1 0 15,0-1 0-15,-5 2 0 16,0-1 0-16,3-1 0 15,-6 2 0-15,6-1 0 16,-3-1 0-16,3 2 0 0,2-1 0 16,0 1 1-16,2-1-1 15,1-1 0-15,-1 1 1 16,3 1-3-16,-2-4 6 16,2 4-1-16,0-2-1 15,2 3 0-15,-4-2-1 0,6-1 1 16,-2 1 0-16,1-2-2 15,1-1 3-15,3 2-1 16,3 1 0-16,-2-1 1 16,-1 1-1-16,0-2-2 15,-3 0 0-15,0 1 0 16,-1 0 0-16,2 0 1 16,-4 1-1-16,-1-4 0 0,2 3 0 15,0-2 0-15,-4 2 0 16,0 2 1-16,-2-2-1 15,-1 1 0-15,-3 0-2 0,-1-3 3 16,-2 5-1-16,-5-2 0 16,1 1 1-16,-2-1-1 15,-3 1 1-15,0-2 3 16,-4 3 3-16,2-1-1 16,-5 2-2-16,-4 0-3 15,-3 0 0-15,-4 0-2 0,-6 9 0 16,-9 0-7-16,-6 5-37 15,-5-2-27-15,-19-3-74 16</inkml:trace>
  <inkml:trace contextRef="#ctx0" brushRef="#br0" timeOffset="22764.915">24010 8046 48 0,'-15'-4'13'0,"3"-3"-3"15,-1 4 4-15,1-4 3 16,1 3-1-16,-2-2-6 0,3 1-5 16,-2 2-1-16,2-1-3 15,1 3-2-15,4-3-4 16,1 1 1-16,0-2 4 15,4 4 2-15,0-3 3 16,2 1-4-16,6 1 12 16,4-1-7-16,1 1 6 15,1 1 3-15,4-2-10 0,-2 3-3 16,6-1-2-16,3 1 1 16,1 0-1-16,3 0 1 15,6 0 0-15,6 0 5 16,3 0 6-16,5 0 16 0,4 0-17 15,-2 0-2-15,5 0 0 16,1 0-3-16,3 0-1 16,4 0 3-16,1 1-2 15,3-1 3-15,6 0 0 16,1 0 8-16,5 0-8 0,1 0 0 16,2 0-1-16,5 0-5 15,-3 0 0-15,5 0-2 16,2 4-1-16,-4-4 0 15,2 3 0-15,-2-3 1 16,1 4-2-16,-1-4 1 0,-4 1 0 16,2-1 1-16,2 2 1 15,-2-1 1-15,6-1 11 16,0 4-13-16,-4-1-1 16,2-1 0-16,-2 1 0 15,-2 1 0-15,1-3 1 0,-2 3 1 16,1-3-2-16,2 3 1 15,-3-2-4-15,-3 4 3 16,-1-2 3-16,-4-3-4 16,-1 2 2-16,1 1-2 15,-3-4 1-15,-3 1 1 16,2-1-1-16,-2-1 1 0,2 1 1 16,-3 0 3-16,-2 0-1 15,-2 0-2-15,0 0-2 16,0 0 2-16,1 0-2 15,-3 0 1-15,4 0-1 16,-2 0-1-16,-3-4 2 0,-2 1 0 16,0-1-1-16,-3 0 0 15,0-1 0-15,-4 1 0 16,0 3 1-16,-4-3-1 16,2 3 0-16,-1-3 0 15,-2 4 0-15,4-2 1 0,-5 1-1 16,-1 1 0-16,-2 0 1 15,0 0-1-15,-8 0 0 16,2 0 0-16,-7 0-5 16,-2 0 9-16,-5 0-4 15,0 0 0-15,-3 0 1 16,0 3-2-16,-7 1 1 0,-2 2-2 16,-4 3-22-16,-5-1-31 15,-4-5-88-15</inkml:trace>
  <inkml:trace contextRef="#ctx0" brushRef="#br0" timeOffset="28780.1076">7623 15308 306 0,'-7'-13'7'0,"4"1"16"15,1 0-4-15,2 2-13 16,0 3-6-16,0-2 0 16,7 2-1-16,-1 0-12 15,1-3-3-15,-1 2-3 0,1-3 13 16,-2 2 6-1,3-1 0-15,0 1 4 0,-1-4 11 16,2 6 0-16,1 0 4 16,0-1-14-16,1 3 4 15,3-2-7-15,-1 4 0 16,2-1-3-16,2 2 3 0,0 0-3 16,3 2 0-16,-5-1 2 15,5 1 0-15,1 0-1 16,1 0 0-16,2 0-1 15,1 0 1-15,-1 0 0 0,5 0 0 16,2 0-1-16,1 1 2 16,-2 3-1-16,5-2 0 15,-1 0 0-15,4 1 0 16,-1-1 0-16,3 0 0 16,0 1 0-16,1 1 1 15,0 1-1-15,4-1 0 16,3 1 0-16,1-1 0 0,2 1 0 15,0-1 1-15,5 1-2 16,0-1 2-16,3-1-1 16,-1 1-2-16,5-2 2 15,1-1 0-15,1-1 1 16,3 2 0-16,3 0 0 0,3-1 0 16,1-1 2-16,3 2-2 15,2 0 2-15,0-2-2 16,3 2-1-16,0 0 1 15,0-2-1-15,4 2 0 16,-1 0 1-16,-1-2 0 0,3 1 1 16,-1 1 1-16,-1-2 1 15,4 2 1-15,-3 0 0 16,2-2 0-16,0 0 0 16,1 0 0-16,0 1-2 15,0 1 0-15,0-2 1 0,0 2-2 16,0 0 0-16,1-1-1 15,-1 1 0-15,2 0 0 16,-3-1 0-16,0 1-1 16,0-2 1-16,3 3-1 15,-3-2 0-15,3-1 0 16,1 2 0-16,3-2 1 0,-3 2-1 16,2-2 0-16,0 2 0 15,-1-2 1-15,1 1-1 16,-2-1 0-16,2 2 0 15,0 0 0-15,-5-2 1 0,5 1-1 16,-1-1 0-16,-3 2 0 16,3-2 1-16,1 2 0 15,0 0 0-15,2 2 0 16,-1-2 0-16,1-1 1 16,-2 1-2-16,3 0 0 15,-1-2 1-15,0 0 1 0,4 2-2 16,-6-2 1-16,2 0-1 15,-4 1 0-15,1-1 0 16,1 2 0-16,0-2 1 16,0 2-1-16,0-2 0 15,0 2 2-15,0-2-4 0,0 0 2 16,3 0 0-16,-3 0 0 16,4 0 0-16,-2 0 0 15,1 0 2-15,1-4-2 16,0 1 0-16,1-1-2 0,-3 1 4 15,4-1-4-15,-2 0 4 16,3 0-4-16,-2-1 1 16,4 0 1-16,-1-3 0 15,1 2-1-15,1-1 1 16,2-2 0-16,1-1 0 16,-2 4 0-16,-2-3 0 15,2 3 0-15,-4-1 0 0,1 4 0 16,-4-1 0-16,1 1 1 15,-3 1-2-15,1 0 2 16,-3 0-2-16,2 2 2 16,-2-2-1-16,0 4 0 15,-4-2 0-15,3 0 0 0,-4 0 0 16,-7 2 0-16,4 2 0 16,-10 1-1-16,2 0 1 15,-7 0 0-15,-2 1 0 16,0-2-3-16,-4-1 6 0,-3 1-2 15,-2-1-1-15,-2 0 0 16,-1-1 1-16,-2 2-1 16,-2-2 2-16,-6 0-2 15,1-2 0-15,-3 0 0 16,-4 2 1-16,0-2-1 0,-4 0 1 16,0 0-1-16,2 0 0 15,-3 0 0-15,1 0 1 16,-3-4-1-16,0 0 1 15,-2 0-1-15,-6 1 1 16,2-2 1-16,-3-2 5 16,-5-2-2-16,0 2-3 15,-2-2 5-15,-1-1-2 0,-4 2-1 16,3-5-1-16,-4 3-1 16,1-3 0-16,-2-1 1 15,1-2-1-15,-1-1-1 16,-2 0 0-16,2-3 0 0,-3 1-1 15,1-1 0-15,3-1 0 16,-2-3 0-16,-1-1 1 16,5 0-2-16,-1-1-1 15,1-3 2-15,-3-1 1 16,3 0-1-16,-3-2 0 0,-3-1 0 16,4 1-1-16,-6 0 2 15,1 3 1-15,-1-2-1 16,0 0 0-16,-4 4 0 15,1 1-1-15,-3-3 0 16,1 1 0-16,-2 1-1 16,0 0 2-16,0 2-1 0,0 0 0 15,-3 2 0-15,-3 2 0 16,1 1-1-16,-3 2 0 16,-2 2 0-16,1 0 0 15,-2 3 1-15,0 3-1 0,1 1 0 16,-5 0-5-16,-2 2 9 15,-4-2-2-15,0 2-1 16,-5 2 0-16,-3-1-2 16,2 3 2-16,-2 1 0 15,-3 0-2-15,-1 2-7 0,-2 0 0 16,0 0 2-16,-1 0 4 16,-3 0 2-16,-1 0 2 15,0 0-1-15,-1 0 0 16,-3 4 0-16,-2-1 0 15,2 3 0-15,-5-3 0 16,-2 2-4-16,2 1-8 16,-2-1 2-16,-1-1 5 0,0 1 2 15,0-3 0-15,-1 0 2 16,0 0 1-16,3-1 1 16,-3-1-1-16,-1 0 0 0,1 0 0 15,-1 0-2-15,-2 0 4 16,2 0-2-16,-1 0 0 15,-1 0 0-15,2 0 0 16,0 0 0-16,-2 0 0 16,0-1 1-16,-4-5-1 15,3 2 0-15,-1 1 0 0,-1 0 1 16,-1-1-1-16,-1 0 0 16,-1 1 0-16,0 1 0 15,-2-2 0-15,1 1 0 16,0-1 0-16,-3 2 0 15,1-3 0-15,-4 3 0 16,1-1 0-16,-1 1 0 0,1 0 0 16,-5 0 1-16,2 2-1 15,-1 0-2-15,-4 0-8 16,1 0-12-16,-1 0 11 16,0 0-1-16,-2 0 9 0,1 0 1 15,-1 0 2-15,3 0 0 16,-2 2 2-16,2-2-2 15,-5 2 0-15,4 0 0 16,0-2 1-16,-3 0 0 16,3 2-1-16,0-2 0 15,-2 1 0-15,3-1 1 0,0 2 2 16,-1-2 0-16,3 0-2 16,-5 0 2-16,3 0-1 15,-1 0 2-15,1 0-1 16,1 0-1-16,-1 0 0 0,3 0-1 15,-2 0 0 1,1 0 2-16,1 0 2 0,-2 0-2 16,-1 2 0-16,-4-2-2 15,4 2 1-15,-6-1-2 16,4 1 0-16,-4 0 0 16,0 0 1-16,2 1-1 0,1-1 0 15,2 0 0-15,-2-2 0 16,3 2 0-16,-3-2 0 15,5 0 1-15,2-2-1 16,-4 2 1-16,4 0-1 16,-2 0 0-16,2 0 1 15,-2 0-2-15,3 0 1 0,-3-4 0 16,2 1 0-16,1-1 0 16,-1 1 1-16,2-3-1 15,-3 3 0-15,0-3 0 16,0 1-1-16,1 2 0 15,-4-1-1-15,2 0 5 0,2 1-3 16,-2-1 1-16,3 2-1 16,-3-1 1-16,1-1-1 15,2 1 0-15,-3-1 0 16,-2 1 2-16,2 1-2 0,-3 0 1 16,1 2-2-16,-1 0 2 15,0 0-1-15,1 0 0 16,-1 0 0-16,1 0 0 15,-1 0 0-15,1-2 0 16,-3 2 0-16,3-2 0 16,-3-1-1-16,2 1 2 0,0 0-1 15,1 1 0-15,0 1 1 16,2-4-1-16,0 4 0 16,-1-4 0-16,-1 2 0 15,-1 1 0-15,1-1 0 16,-1 0 0-16,3-1 0 0,-1-1 0 15,0 0 0-15,3 3-2 16,-3-3 4-16,0 1-3 16,1 1 1-16,0-2 1 15,0 2-1-15,2-1 0 16,-2-1 0-16,2 3 0 0,-1-3-1 16,0 2 1-16,4-2 0 15,-4 1-1-15,1 0 1 16,0 1 0-16,1 0 0 15,-1 0 0-15,0 0-2 16,1 2 2-16,-1 0-2 16,3 0-1-16,-1 0-3 0,-1 0 2 15,4 0 1-15,-2 0 5 16,3 0-2-16,-2 0 0 16,2-2 0-16,1 2-2 15,1 0 2-15,2 0 0 16,0 0-2-16,0 0 0 0,5 0 2 15,-1-3 0-15,1 1 0 16,2-1 1-16,5 1-1 16,0-2 0-16,0 2 2 15,4 1-1-15,-4-1 1 16,7 0-1-16,-5 2-1 0,4 0 0 16,-1 0 0-16,3 2 1 15,0 1-1-15,2 6 1 16,1-2 2-16,4 4-1 15,-2 0-2-15,4 3 1 16,4 0-1-16,0 4 0 16,1 2 0-16,0-2 0 0,4 2 0 15,1 4 0-15,0 0 0 16,3 1 0-16,3 3 0 16,0 1-1-16,-1 3 0 15,5 4 1-15,2-1-1 0,2 2 0 16,1 3-3-16,2-3 1 15,1 4-1-15,4-5 3 16,0 3 0-16,0 0 0 16,0 3 0-16,9-4 0 15,1 3 0-15,5-3 1 16,2 0 2-16,0-5-2 0,4 3 2 16,-1-4 0-16,5 2-1 15,2-4-1-15,1 2 0 16,2 3 1-16,2-3 0 15,2 0-3-15,6-2 2 16,1 0-3-16,4-5 4 0,6-2 17 16,2-3-4-16,3-2-12 15,3-4-2-15,4 1 1 16,1-3-1-16,3 1-2 16,2-1-11-16,-1 1-4 15,-2 1-17-15,-2-2-6 0,-1 1-54 16,-3-4-11-16</inkml:trace>
  <inkml:trace contextRef="#ctx0" brushRef="#br0" timeOffset="30014.6133">8795 15177 157 0,'0'0'54'0,"0"0"-10"0,0-3-7 15,0-3-11-15,0 1-12 16,0 3-2-16,0 0-1 16,0 1-5-16,0 1 2 15,0 0 0-15,0 0-8 16,0 0 0-16,0 0-5 0,4 0 5 16,1 0 0-16,2-2 0 15,0 2 1-15,4 0-2 16,0 0 4-16,4 0-5 15,0 0 3-15,2 0-2 16,2 0-4-16,3 0-4 0,1 2 1 16,4 1 8-16,1-3-2 15,1 2 3-15,5-2-1 16,3 2 0-16,2-2 0 16,4 0-2-16,0 0 3 15,5 0-1-15,1-4 4 16,-1-3 6-16,3 0-3 0,1-1-5 15,-4 2 2-15,-1-3-1 16,1 1-1-16,-2 1 1 16,-4 0-1-16,2 2-2 15,-7 2 1-15,1-2-2 16,-8 2 0-16,-1 3-23 0,-3 0-10 16,-9 0-29-16,-4 0-16 15,-6 3 26-15,-3 5 12 16</inkml:trace>
  <inkml:trace contextRef="#ctx0" brushRef="#br0" timeOffset="30514.5966">8994 15302 234 0,'39'-13'28'16,"7"-3"-13"-16,3 1-8 16,7-4 7-16,2 1-7 0,1 1 12 15,2-3-9-15,0 1-2 16,-3 1-2-16,-2 2-3 15,-3 1 0-15,-6 3-2 16,1-1 0-16,-6 5 1 16,-5 1-2-16,-3 0-2 15,-3 1 2-15,-6 2-2 0,-5 4-13 16,-4 0-17-16,-3 0-7 16,-4 0-12-16,-6 0-8 15,-3 0-2-15</inkml:trace>
  <inkml:trace contextRef="#ctx0" brushRef="#br0" timeOffset="30889.5348">8892 15343 111 0,'2'0'162'15,"10"0"-121"-15,8-7-41 16,7-6 4-16,7 1 1 15,5-2 5-15,7-2 5 0,2-2-2 16,4-2-2-16,4-2 1 16,-1 3 0-16,2-4 0 15,-1 0-2-15,2 1-2 16,-2 1-5-16,-5 5-3 0,-2 0 1 16,-6 4-11-16,0 2 8 15,-10 5-39-15,-10 2-101 16</inkml:trace>
  <inkml:trace contextRef="#ctx0" brushRef="#br0" timeOffset="34983.1353">8601 15946 154 0,'-11'-20'16'16,"-1"3"-14"-16,-3-5 6 15,1 3 25-15,1-1 18 0,1 1 8 16,2 1-19-16,0 1-5 16,3 3-17-16,0 2-3 15,1 3-2-15,2 2-6 16,-1 4-1-16,1-2-1 15,4 5-1-15,0 0-5 0,6 0-6 16,7 8 7-16,2 6 1 16,6 6-1-16,2 12 0 15,-2 7-2-15,1 5-43 16,-5 1-24-16,-4-10-50 16</inkml:trace>
  <inkml:trace contextRef="#ctx0" brushRef="#br0" timeOffset="35217.4703">8870 15782 370 0,'4'5'117'0,"-4"-3"-97"15,0 3-22-15,1 5-14 0,3 0 4 16,1 5 12-16,3 2-4 16,1 3-27-16,-2-2-23 15,0-1-42-15,-3-6-28 16</inkml:trace>
  <inkml:trace contextRef="#ctx0" brushRef="#br0" timeOffset="35545.5711">9055 15561 404 0,'0'-6'56'16,"0"5"-34"-16,2 1-18 15,1 0-6-15,4 3-16 16,1 8-1-16,-1 7 11 15,2 3-13-15,-2 3 9 0,1 2 8 16,-3-2 5-16,-2-3 1 16,1-5-1-16,1-5-1 15,-3-4 1-15,3-4-2 16,1-1-1-16,1-2 3 16,4 0 0-16,5-7-1 0,5-5 2 15,6-5-5-15,2-4-22 16,3-1-58-16,-1-4-79 15</inkml:trace>
  <inkml:trace contextRef="#ctx0" brushRef="#br0" timeOffset="36201.7668">9628 15597 444 0,'0'-2'29'0,"0"-7"-6"16,-1 4-12-16,1 1-3 16,0 4-10-16,1-2 2 15,8 2 2-15,-2 0-4 0,10 6 1 16,-3 4-2-16,2 6-4 15,0 2-10-15,0 4-11 16,0-1-16-16,-1 0-34 16,-5-3-34-16,-1-7 8 15</inkml:trace>
  <inkml:trace contextRef="#ctx0" brushRef="#br0" timeOffset="36436.1366">10046 15652 211 0,'0'10'205'16,"0"0"-187"-16,0 4-18 0,-7 4 0 15,-1 7 0-15,0 7 2 16,-3 1-2-16,2 9 0 15,-2-3-3-15,4 2-25 16,-2-6-46-16,2-5-56 16</inkml:trace>
  <inkml:trace contextRef="#ctx0" brushRef="#br0" timeOffset="36717.44">10136 15857 378 0,'0'4'52'0,"0"-3"-50"15,3 1-46-15,3 3-5 16,2-1 17-16,-1 1 9 15,3 1 7-15,1-3-2 16,0 1-17-16,-2-2 3 0,2-1 19 16,-2 1 13-16,1 0 1 15,2-2-17-15,-6 2-83 16</inkml:trace>
  <inkml:trace contextRef="#ctx0" brushRef="#br0" timeOffset="37248.6234">10384 15707 375 0,'0'-7'40'0,"0"1"-16"0,-2 3-15 15,0 1-7-15,1 2-1 16,-5 0-3-16,1 0-16 16,-1 2-8-16,-1 6 0 15,2-2 20-15,1 1 6 16,4-1 2-16,0-1-6 0,2 1-1 15,7 1 5-15,6 0 5 16,-1 2-3-16,2-2-1 16,3 2-3-16,0 2 6 15,-1 1-3-15,-1 2-1 16,-5 0-6-16,-4 3-29 0,-6 1-3 16,-2-3-3-16,-2 0 26 15,-9-3 16-15,1-4 2 16,-1-5 25-16,2-3 23 15,2 0 4-15,0-11-12 16,0-9-28-16,3-1-15 0,2-5 7 16,2-5-8-1,0-1-4-15,4-2-19 0,5 4-10 16,-2 3-42-16,-2 2-40 16,-3 7-50-16</inkml:trace>
  <inkml:trace contextRef="#ctx0" brushRef="#br0" timeOffset="37529.8649">10177 16158 193 0,'20'-12'187'0,"2"-6"-174"16,5 0-4-16,4-1-8 15,3 0 1-15,3-3-3 0,1 0-21 16,2-1-44-16,-11-2-57 15</inkml:trace>
  <inkml:trace contextRef="#ctx0" brushRef="#br0" timeOffset="38295.4272">10053 15341 318 0,'-28'-14'21'0,"-2"-2"-12"16,-7 7-6-16,1 2-7 0,-6 5-41 15,-4 2-21-15,0 0 23 16,-5 6 19-16,3 10 21 16,-1 3 3-16,5 5 2 15,0 2-2-15,7 5 0 16,5 1 7-16,3 5-4 15,3 1 6-15,5 1-5 0,3 2-2 16,5 2-1-16,6 1 0 16,4 1-3-16,3 0 7 15,1-1-2-15,14-1 6 16,6 0 3-16,8-1-2 16,3-4 7-16,12-1-9 15,2 1-8-15,12-2 11 16,5-5-2-16,1-2-7 0,4-2 4 15,1-2-7-15,-1 0 3 16,-3-4-3-16,-3-6-16 16,1-4-8-16,0-3 29 0,-2-8 7 15,2 0-5-15,-4-12-1 16,-5-5 0-16,-1-1-3 16,-9-2 9-16,-3-4 14 15,-2-4 4-15,-9-5-2 16,-4-2-2-16,-6-6 3 0,-3-7-5 15,-5-4-5-15,-1-1-3 16,-6-4-3-16,-5-3-12 16,0 5 1-16,-2 0-2 15,-8 2 4-15,-9 3 1 16,-2 3 3-16,-6 4-5 16,-7 4-5-16,-9 9 1 15,-9 5-8-15,-7 9-23 0,-9 8-2 16,-10 8-24-16,-3 6-42 15,-1 10-24-15</inkml:trace>
  <inkml:trace contextRef="#ctx0" brushRef="#br0" timeOffset="39701.871">10989 15584 217 0,'4'0'190'15,"-3"0"-161"-15,5-2-21 16,2 2-9-16,6 0 0 16,6 4 0-16,-1 7 1 0,4 1 0 15,3 2 0-15,-5-1-4 16,-1 1-19-16,0-2 10 15,-5-4-4-15,-1-3-4 16,-2-1-8-16,-4-4-26 0,0 0-10 16,-2-2 0-16,-5-7-25 15</inkml:trace>
  <inkml:trace contextRef="#ctx0" brushRef="#br0" timeOffset="39842.4356">11222 15611 151 0,'-9'-12'94'15,"1"0"-16"-15,1 2-28 16,-1 3-15-16,1 1-9 15,0 4-13-15,-2 2-9 0,-2 11-3 16,-7 11-2-16,-5 10 0 16,-8 14-18-16,-4 10-24 15,-6 2-70-15,0 1-107 16</inkml:trace>
  <inkml:trace contextRef="#ctx0" brushRef="#br0" timeOffset="41373.7264">10307 16433 253 0,'43'-16'31'0,"6"-4"-47"16,2-5-61-16,3-3-78 15</inkml:trace>
  <inkml:trace contextRef="#ctx0" brushRef="#br0" timeOffset="43186.1755">7800 15158 207 0,'-6'-11'102'0,"1"-2"-78"16,0 1-14-16,2 3-3 15,1 2 11-15,2 2 4 16,0 2-5-16,0 0-13 15,-2 3-3-15,2-1-1 16,0 1-2-16,0 0-3 0,0 0-9 16,0-3 12-16,7 0 7 15,5-1-7-15,8-1-3 16,6-2 19-16,6 0 1 16,5-2-6-16,3 1-5 15,5 2-4-15,-1 2 0 16,-1 0-9-16,-4 3-21 0,-5 1-30 15,-6 0-15-15,-4 0 7 16,-10 1-10-16</inkml:trace>
  <inkml:trace contextRef="#ctx0" brushRef="#br0" timeOffset="43420.546">7918 15249 369 0,'0'7'103'16,"0"-7"-40"-16,14 0-55 15,5-4-18-15,9-1-13 16,12-1-7-16,2-4-25 0,-1-6-129 15</inkml:trace>
  <inkml:trace contextRef="#ctx0" brushRef="#br0" timeOffset="49592.1496">28561 11424 504 0,'-12'-27'16'0,"9"-3"-15"16,-1 5 1-16,2 8-4 15,2 4-1-15,0 2 0 0,0 6 1 16,2 1-4-16,5 3 6 16,5 1-3-16,3 0 4 15,3 10-5-15,2 6 4 16,2 6 0-16,-2 3-6 0,0 7-4 15,-3 5 2-15,-1 2 5 16,-3 8 1-16,-4 6 3 16,-4 3 0-16,-3 7 1 15,-2 0-4-15,-7 4 4 16,-4 0 0-16,-4 5-2 16,0-4 1-16,0 1 1 0,6-1 1 15,2-1-1-15,3 1-2 16,4-4 0-16,0-1 0 15,1-5 0-15,9-2-8 16,0-4-6-16,1-8 0 16,4-4 3-16,0-8 6 15,2-4 3-15,1-5 1 0,2-5-3 16,1-5 9-16,1-4 0 16,-3-4-4-16,3-5-1 15,-2 0 3-15,-6-2 2 16,1-7 5-16,-6-2 3 0,-6 1-3 15,2 1-4-15,-5-2-2 16,0 6 7-16,0 0 2 16,0 3-3-16,0 2-5 15,0 0-5-15,0 7-5 16,-1 7 2-16,-4 4 3 0,1 7 0 16,1 3 0-16,-1 4-7 15,0 3 0-15,4 0-4 16,0 3-2-16,0-1 5 15,0 3 3-15,6-3 3 16,1 2 2-16,1 0-1 16,-1 4 1-16,1-4 0 15,-6 3-1-15,-2-1 1 0,0 0-1 16,-11-3 0-16,-10 3 1 16,-4-1 0-16,-8-3 0 15,-10 2 2-15,-5 1-3 16,-6-3 2-16,-6-1 0 0,-3 0 0 15,1-1 0-15,-8 3 1 16,-1-3 1-16,-4 7 0 16,-8 4-2-16,-7 6-1 15,-10 1-34-15,-11-3-110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2:36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14566 5386 162 0,'-10'0'21'16,"2"0"33"-16,3-4-24 15,3 1-8-15,-2 2-5 0,3-3-10 16,-1 0-5-16,0 2-2 15,0-1 1-15,1 1-2 16,1 0 0-16,-2-1-1 16,2 1-3-16,0 0 4 15,5 1 11-15,6-2-5 0,3 1 6 16,4-3 0-16,4 2-5 16,3-2 1-16,-1 1-3 15,2 1-1-15,1-1-2 16,0 3 4-16,0-1-4 15,0-1-1-15,0 3 2 16,5 0 0-16,-1 0 0 16,3 0 1-16,3 0 5 0,2 0-3 15,5 0-1-15,4-1-4 16,1 1 1-16,2 0 0 16,0-2-1-16,3-2 3 15,2 3-3-15,0-1 0 16,-1 0-2-16,2 0 4 0,1 0-1 15,3-1-1-15,0 2 0 16,5-1 0-16,3 0 2 16,5 0 4-16,-1 0-2 15,5 0-2-15,-2 0 3 0,2 2-4 16,-5-1 1-16,-5 1-3 16,-1 0 2-16,-4 0-1 15,-3 0 1-15,-6 0 1 16,-3 0 0-16,-4 0 0 15,-2 1 0-15,-8 1 2 0,-6 2-3 16,-4 0 0-16,-9-2 0 16,-6 2 0-16,-3-3-1 15,-3 2-1-15,-2-1-2 16,-4 1-1-16,0 3-13 16,0 1-17-16,0-2-25 15,-4-5-66-15</inkml:trace>
  <inkml:trace contextRef="#ctx0" brushRef="#br0" timeOffset="937.4619">17529 5474 144 0,'-2'0'22'16,"2"0"32"-16,-3-4-21 16,1 2-7-16,0 1-3 15,2 1-9-15,-2-2 0 16,2 0-9-16,0 2 1 0,0 0-5 16,0 0-5-16,11 0 0 15,2 0 10-15,4 0-3 16,9 0 10-16,4 0-6 15,6 0 1-15,8 0 2 16,4 0 0-16,6 0-2 16,3 0-1-16,6 0-3 15,2 0-1-15,1 0-2 0,0 0 0 16,2 0 0-16,-2-2 1 16,-6-1 0-16,-1 1 0 15,-8-1 2-15,-4-1 2 16,-4 0 1-16,-8 2-3 0,-4 2-3 15,-6 0-1-15,-3 0-1 16,-10 0-10-16,-10 0-39 16,-2-3-64-16</inkml:trace>
  <inkml:trace contextRef="#ctx0" brushRef="#br0" timeOffset="16171.1148">10694 7648 221 0,'4'-9'-1'0,"-1"1"15"16,4-3-3-16,1 4 3 0,1-2-3 16,1 1-7-16,-2 1-1 15,1 2-3-15,-2 2 1 16,1-1-1-16,-1 1 0 15,0 0 1-15,0 0-1 16,2 1 0-16,2-1 2 16,-1-1-1-16,3 1 0 0,5-2-1 15,0 1 2-15,1-2 0 16,5 1-1-16,1 1 1 16,2 1-2-16,4-1 1 15,-2-1-3-15,5 3 4 16,1-2-2-16,3 1 9 0,4-1 3 15,0 3-3-15,6-1-6 16,0 2-2-16,6 0-1 16,2 0 1-16,5 0-1 15,5 2 1-15,-2 3-2 16,3 2 2-16,-1 2-1 16,3 0 1-16,-1 4-1 0,-2-1-1 15,4-2-3-15,0 0 0 16,4 2 4-16,1-3-13 15,1 0 25-15,-3-2-12 16,3 0 0-16,-1 0 2 16,-2-1-4-16,2-3 3 0,-2 1-2 15,-1-1 8-15,0 1-4 16,-1 0 1-16,2-1 3 16,-5 1-6-16,-2-3 0 15,2 3 2-15,-3-2-2 16,-2-2 2-16,-1 1 4 0,-2-1-2 15,1 0-2-15,-5 0-2 16,-1 0-1-16,-5 0 1 16,-1 0 2-16,-6 0-2 15,-3 0 0-15,-4 0 2 16,-2 0 4-16,-6 0 7 16,-2 0 0-16,-4 0-3 0,-3 0-4 15,-4 0-4-15,-3 0-3 16,-3 0 1-16,-4 0-2 15,-5 0-30-15,0 3-31 16,-11 2-9-16,-7-2-13 16</inkml:trace>
  <inkml:trace contextRef="#ctx0" brushRef="#br0" timeOffset="16749.3268">11855 7702 350 0,'3'0'9'16,"8"-2"-5"-16,3-5-4 16,10 2 3-16,5-1 3 0,8 1-8 15,6-2 5-15,6 1-2 16,2 1-1-16,9 0 0 15,4 1 1-15,2 0-1 16,4 3 0-16,-1-1 0 16,6 0 0-16,1 2 0 0,2-2-1 15,4 2 1-15,-1 0 0 16,2-1 1-16,2-1-1 16,-2 0 6-16,4-1 0 15,-3-1-1-15,2 2-1 16,-2-2 3-16,-4 3-3 15,-3-3 2-15,-2 2-1 16,-6 1-3-16,-10 1 2 0,-6 0-2 16,-4 0-2-16,-10 0 1 15,-7 1-1-15,-1 5-1 16,-9 3 0-16,-2 0-3 16,-4-1-14-16,-2 5-13 0,-7-1-17 15,-3 1-65-15</inkml:trace>
  <inkml:trace contextRef="#ctx0" brushRef="#br0" timeOffset="17296.1497">12115 7643 251 0,'16'0'7'16,"6"0"-1"-16,4 0-6 15,3 0 0-15,6 3-10 16,-6 3-77-16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3:08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2475 5368 342 0,'5'-7'11'16,"-5"-1"-1"-16,2-3-14 15,3-2 11-15,0 1-7 16,2-2 4-16,0-1-2 15,3 0 0-15,0-5 0 0,4-2 3 16,3-5 5-16,6-4-4 16,1-7-1-16,2-5-3 15,3-5-1-15,1-2-1 16,1-2 1-16,-1-1-1 16,-1 3 1-16,-2 0-1 15,2 4 1-15,0 1-2 0,-6 6-1 16,1 5-10-16,-2 6-18 15,0 6-38-15,-8 8-21 16,-1 6 22-16,-7 8-26 16</inkml:trace>
  <inkml:trace contextRef="#ctx0" brushRef="#br0" timeOffset="218.735">2562 5463 371 0,'-14'12'7'15,"1"-12"21"-15,9-12 2 16,4-19-26-16,17-15-2 16,15-16 0-16,13-16 3 15,14-15-5-15,11-7 4 0,2-4-59 16,-7 3-149-16</inkml:trace>
  <inkml:trace contextRef="#ctx0" brushRef="#br0" timeOffset="10312.0788">2580 8021 325 0,'-3'-7'5'16,"-1"-3"14"-16,-2 1-4 0,6-6 1 15,0-1-5-15,0-3-1 16,8-5-5-16,4-5 2 16,8-9 2-16,3-2-4 15,6-4 0-15,5-5-1 16,1-1-3-16,-1 3 0 15,0 0-2-15,-2 4 1 0,-5 8 2 16,-3 4-2-16,-7 8 0 16,-2 7-6-16,-7 7-15 15,-4 6-11-15,-4 3-29 16,-2 10-11-16,-13 10 6 16,-7 5-56-16</inkml:trace>
  <inkml:trace contextRef="#ctx0" brushRef="#br0" timeOffset="10546.4359">2596 7985 303 0,'-9'19'4'0,"-1"-9"21"0,2-3 15 16,2-7-3-16,5 0-3 16,1 0-10-16,0-14-15 15,11-8-7-15,7-10 0 16,10-13 1-16,10-11-2 0,9-12 4 15,9-7-2-15,7-3 0 16,1 1-3-16,1 4 0 16,-2 5-23-16,-6 11-17 15,-7 10-15-15,-8 12-27 16,-10 8-23-16,-11 13-79 16</inkml:trace>
  <inkml:trace contextRef="#ctx0" brushRef="#br0" timeOffset="27982.9318">11607 9621 112 0,'-20'0'28'0,"6"0"-12"16,-4 0 3-16,2-2-12 0,-6 1-2 16,5-4-4-16,2 2 2 15,-4 0 0-15,6-1 3 16,-2 1 0-16,1-1-2 16,2 2 1-16,-2 1-4 15,0 1-1-15,1 0-1 16,-1 0-6-16,-2 0-1 0,2 0 0 15,-1 0 4-15,3 0 4 16,-3 0 2-16,5 0 6 16,1 0 2-16,2 1-1 15,1 1 11-15,2 2-12 16,1-1-5-16,-1 1-2 0,3 1 1 16,1-2 0-16,0 1-2 15,0-1 1-15,0 1 1 16,6-2 10-16,6 2 17 15,-2-3-10-15,4-1-4 16,5 2-3-16,1-2 0 0,-1 0 1 16,4 0 1-16,3 0 0 15,3 0-1-15,1 0-3 16,2-3-4-16,1 1-2 16,4-2-2-16,-1 0-1 15,0 3 1-15,2-1 0 16,0 1-2-16,-4-4-3 0,3 2 8 15,-1 3-1-15,1-2-1 16,-2 1-1-16,-1 1-1 16,0 0 1-16,2 0-3 15,-2 0 1-15,-2 0 1 16,-1 0-1-16,1 1 0 0,-1 1 0 16,1 1 1-16,0-1-1 15,5 1 0-15,-1-2 0 16,3 1 6-16,4-2-1 15,0 0-2-15,2 1-1 16,5 2-2-16,-2-3 2 16,3 1-3-16,-2-1 2 0,2 2 0 15,3 0-1-15,-3 0-4 16,0-2 9-16,0 1-4 16,3-1-1-16,0 0 1 15,1 0-1-15,-1 2 0 0,0-2 0 16,2 0 0-16,-6 0 0 15,1 2 1-15,-4-2-2 16,4 2 2-16,0-2-2 16,-3 1 1-16,6-1 1 15,0 2-1-15,4 0 0 0,1-2 0 16,-3 0 0-16,4 2 0 16,-3-2-1-16,1 0 1 15,-4 0 1-15,2 0-1 16,0 0 2-16,-1 0-4 15,4 0-1-15,-3 0 6 0,3-2 0 16,1-2-4-16,-3 1-1 16,1-1 4-16,-5 1-1 15,1 1-1-15,-3 0 0 16,-2 2 1-16,-2 0-2 16,-2 0 1-16,-1 0 0 15,-5 0-3-15,-3 0-2 0,-6 4-9 16,-1 3-18-16,-7 2-19 15,-8-2-31-15,-3-2-82 16</inkml:trace>
  <inkml:trace contextRef="#ctx0" brushRef="#br0" timeOffset="32342.2605">7685 10460 278 0,'-6'-11'4'0,"5"-2"0"16,-1 2 10-16,2 3-7 15,0-1-3-15,0 0-2 0,3 0 1 16,3 2-1-16,0-1-1 16,1 0-1-16,0 2-3 15,1 3 1-15,4 0 3 16,2-1 2-16,2 2-2 16,2 2 0-16,0 0 3 15,4 0-1-15,-1 0 0 0,2 4-3 16,3 1 3-16,2-2-2 15,3 1 3-15,-1-1 3 16,4 1-1-16,4-1-1 16,-2 0-2-16,0 0-1 15,0-1 0-15,0 0-1 0,0 1-2 16,-2-1 3-16,0 0-2 16,-5-1-1-16,-2 2 2 15,-4-3-1-15,-5 0 0 16,-2 0 1-16,-5 0-1 15,-3 0 2-15,-5 0-1 0,-3 0 0 16,0 0 0-16,0 0 24 16,0 0-14-16,-11-4-9 15,-2 0-1-15,-3 1-2 16,-7 3-1-16,-4-2-4 16,-3 0 3-16,-3 2 3 0,-2 0 0 15,-2 0-1-15,-1 0 2 16,3 0 0-16,-1 0-1 15,0 0 3-15,1 2-4 16,3 1 1-16,1 1-2 16,5 2 2-16,3-2 0 0,1 4 0 15,2-1-1-15,6-2 1 16,3 3-1-16,8-1 0 16,3 0-5-16,0 1-10 15,14 2 7-15,9-2 3 16,10 3-13-16,4-2-40 0,6-5-63 15</inkml:trace>
  <inkml:trace contextRef="#ctx0" brushRef="#br0" timeOffset="34420.2402">11682 10549 258 0,'8'0'27'0,"-1"-6"6"16,1 1-19-16,3-1-2 16,2 2-7-16,1 0-1 15,1-2-2-15,1 5-2 0,0-3 1 16,3 1-3-16,3-2 5 16,2 2-2-16,1 0-2 15,4 1 1-15,0-3 2 16,1 3-1-16,4 0-2 15,2-1 6-15,0-2-6 16,3 4 4-16,3-3-1 0,-1 1-4 16,6 1 5-16,-3 0-1 15,5 1-1-15,-1-1-2 16,1 2 0-16,4 0 2 0,0 0 1 16,1 0-1-16,2 0 0 15,1 0-1-15,4 0-1 16,0 0 3-16,-1 0-3 15,4 0 2-15,1 2-2 16,-1-2 2-16,-1 0-2 16,2 0 2-16,-3 0-2 0,3 0 1 15,0 0 1-15,-1 0-1 16,4-4 0-16,1 1 4 16,-1 1 3-16,2 0-2 15,-2 0-1-15,-1 2 2 16,1 0-5-16,-1 0-6 15,-1 0 12-15,-2 0-6 0,3 0 1 16,-3 2-3-16,3 2 3 16,0-1-1-16,-3 1-2 15,1 3 0-15,1-2 1 16,-3 1 1-16,1-1-1 0,-1 4 0 16,0 0-1-16,0-2 2 15,0 2 0-15,0-1-3 16,-1 2 4-16,-1-5-2 15,2 2 0-15,-2 0 1 16,0-1-1-16,-1-1 1 0,-1 1 3 16,0-4 0-16,4 2-2 15,0 2 0-15,2-4-2 16,2 2 0-16,-3-3 1 16,1-1-2-16,1 0 2 15,0 0-2-15,2 0 3 16,-3 0 2-16,4 0 2 15,-3-1-2-15,-1-3-4 0,-1 0 0 16,3 0 1-16,-4 0-2 16,-6 2 3-16,1-2-3 15,-4 0 2-15,-5 1-3 16,-1 1 4-16,-6-2-2 0,2 0 1 16,-1 2-1-16,-6 1 1 15,-1-3-1-15,1 3 0 16,-5-1 0-16,-3 1 0 15,-7-2 1-15,2 3-3 16,-7 0 3-16,-3 0-2 0,-4 0-1 16,-2 0-13-16,-1 0-30 15,0 0-16-15,0 0-23 16,1 0-38-16</inkml:trace>
  <inkml:trace contextRef="#ctx0" brushRef="#br0" timeOffset="35263.9365">17955 10493 234 0,'12'-3'13'0,"3"-4"22"16,2-1-13-16,3 1 4 16,7 4-8-16,0-2-5 15,4 1-6-15,6 0-3 0,-1 1-3 16,6-3 2-16,2 3-2 16,5-1 3-16,3 1 0 15,5-2 7-15,4 1-10 16,2-2 1-16,5 5 0 15,6-5-1-15,0 5 0 0,5-1-1 16,1 0-2-16,1 0 2 16,1 2 0-16,-4-2-2 15,2 2 4-15,1 0-1 16,1 0-1-16,2 0 2 0,3 0-3 16,-2 0-8-16,-4-2 1 15,-1 2-9-15,-7 0-3 16,-7 0-3-16,-6 0 9 15,-10 0-6-15,-7 0 1 16,-7 4 3-16,-8-2-23 16,-7 0-16-16</inkml:trace>
  <inkml:trace contextRef="#ctx0" brushRef="#br0" timeOffset="38420.0549">8173 8845 111 0,'-9'0'50'16,"4"0"-34"-16,2 0 10 0,1 0 2 16,2 0 8-16,0 0-12 15,0-2 5-15,0 2-13 16,0 0-14-16,0 0-4 16,2 0 4-16,3 0-2 15,4 0 1-15,2 4 0 0,3-1-2 16,3 1 0-16,0 2 2 15,3-3 6-15,4 1-5 16,0-1-1-16,3 1 0 16,2-1-3-16,3-1 3 15,2 0-4-15,3-2 10 0,4 1 3 16,0-1-2-16,4 0-2 16,-2 0-1-16,2 0-1 15,3 0 0-15,-2 0-1 16,3 0 2-16,0 0 0 15,7 0 0-15,1 0-2 0,0 0-1 16,6 0 0-16,0-1-1 16,4-1 1-16,-2 0-2 15,1-1 1-15,0-1 0 16,-1 3-1-16,-1-3 0 16,1-1 0-16,-1 1 1 15,1 2 0-15,1-2 0 0,-2-1 2 16,2 2 1-16,-1-1-2 15,-2 3-1-15,1-3 0 16,-3 2-1-16,-1 0 3 16,-3 2-3-16,-1-2 0 0,-4 2 1 15,-2 0-2-15,1 0 2 16,-7 0-2-16,3 0 1 16,-4 0 2-16,-4 0-2 15,-1 0 0-15,-1 0-1 16,-5-2 2-16,-3 1 0 0,-1-3 1 15,-5 3 0-15,-1-3 0 16,-5 2 1-16,-4 0-3 16,1 2 1-16,-2 0-2 15,-5 2-4-15,-7 0-58 16,-2-2-138-16</inkml:trace>
  <inkml:trace contextRef="#ctx0" brushRef="#br0" timeOffset="39982.4519">11381 8877 71 0,'-33'5'28'16,"-1"1"-25"-16,-2-1-2 15,2 2-3-15,-4-1-21 16,4-1-6-16,0 1 13 16,0-1 17-16,-1-2 11 15,5 1 10-15,-2-1-6 0,6 2-6 16,-1-4-4-16,5-1-2 15,3 2 1-15,4-2 2 16,3 0 4-16,2 0-2 16,-1 0-4-16,4 0 2 0,-1 0 4 15,5 0 10-15,0 0 8 16,3 0 18-16,0 0-14 16,6 0-34-16,9 0 10 15,5-2-14-15,5-4 6 16,5 3 6-16,6-2-1 15,3 1 1-15,0 1-6 0,2 1 6 16,1-2-5-16,0 3-4 16,1 1 5-16,3-3-2 15,1 3 1-15,2-1-1 16,-4 1 1-16,4-2-2 16,-8 2 0-16,2 0 2 15,-7 0 0-15,-2 0-2 0,-5 0-1 16,-2 3-6-16,-8 5-48 15,-7-3-79-15</inkml:trace>
  <inkml:trace contextRef="#ctx0" brushRef="#br0" timeOffset="44263.3981">10767 8819 207 0,'-6'0'42'16,"2"0"2"-16,2-4-6 15,1 2-22-15,1 2-10 0,0-2-9 16,0 2 0-16,0 0 10 15,5 0-5-15,3 0-5 16,2 0 6-16,6 0-2 16,2 4 0-16,9 1-2 15,4 2-7-15,5 1 15 16,3 0-4-16,6 1 1 0,3-1-3 16,5 1 1-16,2-4 0 15,5-4-2-15,4-1 0 16,4 0-4-16,4 0 10 15,4-5-5-15,0 0-1 0,4 1 5 16,-2 4-5-16,0 0-11 16,-8 2-55-16,-11 2-97 15</inkml:trace>
  <inkml:trace contextRef="#ctx0" brushRef="#br0" timeOffset="48044.372">10194 14995 150 0,'10'0'210'0,"5"-1"-198"15,1-7-2-15,4 3-5 16,2 1 1-16,2 3-2 16,3-1-3-16,2 2 0 15,0 0-1-15,3 0 4 0,-3 0-3 16,5 0-1-16,-4 0 0 16,6 0 0-16,2 2 2 15,3 1-3-15,2-1 2 16,2 1-2-16,6-1 2 15,0-2-1-15,5 0 0 16,-2 0 2-16,6 0-4 16,-3 2 3-16,3-2 0 0,3 2-2 15,-2 0 1-15,7-2 0 16,5 2 0-16,5-2 1 16,7 0-1-16,3 0 0 15,7 0 0-15,5-4-3 0,-2 0-4 16,4-1-2-16,-3 3 7 15,2 0 2-15,-2 1-3 16,-1 1 5-16,1 0-3 16,-4 0 4-16,2 0 0 15,4 1 3-15,-2 3 2 0,1-1-1 16,0 1 1-16,1 0 1 16,0-1-1-16,-1 0-3 15,5 1-1-15,-3 2-2 16,2-3 0-16,-1 5-2 15,0-5 0-15,1 2 1 16,1 1-1-16,-3-5 2 16,-3 3 0-16,4-3 0 0,-5 2-1 15,-1-3 0-15,-2 0 2 16,-3 0-2-16,4 0 0 16,-2 0 1-16,-1 0-2 15,0 0 0-15,-3 0 1 0,2 0-1 16,-4 0 0-16,0 0 0 15,2-3 0-15,-2 2 0 16,4-1 1-16,-1-1-2 16,1 1 1-16,3 0 0 15,0 2 1-15,2-2-1 0,3 1-1 16,1 1 1-16,3-2-2 16,-2 0-3-16,7 0 1 15,-2 1 0-15,3-3 4 16,1 2-1-16,0-2-12 15,1-1 20-15,4-1-6 16,-1 0 1-16,2-2-1 0,0 1 5 16,-1 2-2-16,3-4-1 15,1 2 1-15,-1-1-2 16,-1 2 1-16,1-2-1 16,1 3-2-16,-1 0 1 0,2 1 2 15,0-1-4-15,-1 0 3 16,0 1-2-16,-1 0-1 15,2-1 1-15,-3 2 1 16,1 1-1-16,-3-2-1 16,1 3 2-16,-2 1-1 15,-3 0-1-15,-2 0 0 0,2 0 2 16,-1 0-1-16,-1 0-3 16,0 0-2-16,-3 0 1 15,1 0 1-15,-4 0 1 16,0 0 4-16,-1 0-4 15,-1 0 4-15,-2 0-4 16,-1 0 4-16,2 0-2 0,-4 0-2 16,1 0 2-16,-1 5 0 15,-2-2-4-15,-1 0 6 16,-3 3-1-16,-1 0-1 0,-2-1 0 16,-5-1 1-16,1 1-2 15,-5-3 4-15,-1 1-3 16,-7 1 1-16,1 0 1 15,-6-1 0-15,-5 1 0 16,-1-1-1-16,-6 2-1 16,-7 2 0-16,-4 4 0 15,-11 2-3-15,-12 2-30 0,-15-7-101 16</inkml:trace>
  <inkml:trace contextRef="#ctx0" brushRef="#br0" timeOffset="50825.4233">8114 11294 166 0,'-5'4'41'16,"1"-3"-37"-16,2 1-4 15,1-2 0-15,1 2-1 16,0-2-6-16,0 0 14 0,3 0 4 16,4 0 9-16,4 0-11 15,3-4-1-15,3-1 7 16,2-6 1-16,5 3-7 16,1-5-4-16,4-1-3 15,-2-3 4-15,2 2 3 0,-4-2 3 16,-1 3 5-16,-2 0-3 15,-5 1-1-15,-5 4-2 16,-5 4-1-16,-5 0-2 16,-2 3-3-16,-6 2-5 15,-11 0 5-15,-10 9-5 0,-7 3 0 16,-5 3 1-16,2 1-1 16,3-2-1-16,9 1 1 15,9-5 1-15,5-3-1 16,5 1-2-16,6-5 1 15,0 2 1-15,0-1 0 16,0-1-1-16,9-1 0 0,4 2 1 16,-1-3 0-16,5 2 2 15,-3 2-2-15,3 3-7 16,-5 7-25-16,-4 3-29 16,-8 1-76-16</inkml:trace>
  <inkml:trace contextRef="#ctx0" brushRef="#br0" timeOffset="52434.6714">14737 11447 204 0,'0'0'43'15,"0"0"-5"-15,0-1-24 0,7-3-7 16,4 1-4-16,7-6 4 16,5-2 8-16,5-3 0 15,9-2 8-15,4-4-7 16,7-1-7-16,4-4 0 16,8 1-1-16,1 1-1 15,0-2-3-15,0 4-4 0,-5-1 0 16,-4 5 0-16,-11 4-8 15,-7 1 3-15,-12 4-2 16,-5 1 7-16,-7 5-1 16,-7 2-4-16,-3 0-25 15,-13 2 18-15,-8 9 17 0,-12 3-4 16,-8 6-2-16,-8 3-11 16,-9 7-2-16,-3 2-14 15,2 2 12-15,-1 4 14 16,6 0 4-16,8-3-1 15,7 1-2-15,12-2-12 16,8-4 4-16,11 1 6 0,8-5-29 16,0-5 3-16,15-1-16 15,9-3-4-15,10-7 33 16,10-7 22-16,9-3-19 16</inkml:trace>
  <inkml:trace contextRef="#ctx0" brushRef="#br0" timeOffset="54856.3962">14126 14296 210 0,'-13'2'33'16,"5"0"-27"-16,1-2 0 15,0 1 12-15,2 1-6 16,4-2 8-16,-1 2 2 0,2-2 2 16,0 0 4-16,0 0-11 15,0 0-10-15,2 0-9 16,9 0 8-16,3 0-7 15,9 0-4-15,4 0 9 16,7-4-2-16,7-3 4 0,5-1-7 16,4-3 8-16,2 0-5 15,2 0 2-15,-3-1-4 16,0 3-3-16,-5-2 7 16,-4 3-3-16,-8 0 1 15,-5 1-2-15,-9 4 0 0,-6-1 0 16,-7 2 0-16,-5 0-2 15,-2 2-1-15,-9 0-2 16,-8 2 7-16,-10 5-8 16,-2 4-10-16,-3 0 14 15,-1 0 3-15,6-1 2 16,4 4 4-16,2-1 0 0,9 7-3 16,0 3-3-16,6 7-2 15,2 2-2-15,4-3-71 16,0-13-252-16</inkml:trace>
  <inkml:trace contextRef="#ctx0" brushRef="#br0" timeOffset="57215.7738">16103 14196 162 0,'-1'0'96'0,"-8"-7"-93"15,3 2 0-15,4 0 38 16,0 1-4-16,2 2-25 0,0 0-7 16,0 0-7-16,2 2 4 15,8 0-1-15,0 0-1 16,6 0-1-16,2 4-3 15,7 0-8-15,2 1 8 16,4-1-2-16,5 1 4 0,5 0 1 16,1 0 2-16,4 1-5 15,4 1 7-15,4-2-2 16,3 2 0-16,4-1-2 16,8 1 5-16,5 0-3 15,0 0 4-15,11-1-3 16,3 3 0-16,4-1-1 0,5 0-1 15,0 2-1-15,6-1 4 16,2 1-2-16,1 0 4 16,4 1-1-16,3-2 1 15,1 3-3-15,7-1 1 0,1-1-1 16,7 1 0-16,4-2 2 16,0 0 16-16,6 0-14 15,0-2 1-15,0 0 0 16,2-2 1-16,2 3-3 15,-2-3 4-15,6 2-5 16,-3-2-1-16,5 1 0 16,2-1-1-16,-4 1-1 0,2-3 0 15,-1 2-1-15,-1-1 4 16,0 3-3-16,-5-1 1 16,-2-1-2-16,-7 0-2 15,-1 0 2-15,-6 1 1 0,-6-2-1 16,-3-1 0-16,-5-1 1 15,-6-2-1-15,-6 0 1 16,-4 0-1-16,-11 0 0 16,-7-5 0-16,-10-2 0 15,-7-3 0-15,-9 3-9 0,-9 0 17 16,-7 2-9-16,-9 2 0 16,-7 3-7-16,-9 0-29 15,-11 5-60-15,-7-2-74 16</inkml:trace>
  <inkml:trace contextRef="#ctx0" brushRef="#br0" timeOffset="61090.8827">12601 15131 28 0,'22'-9'234'16,"2"-4"-221"-16,3 1 7 15,1-2-14-15,4 5-2 0,0 0-8 16,-5 0-20-16,0 4 2 16,-3-1-41-16,-4-1 34 15,-4 2-11-15</inkml:trace>
  <inkml:trace contextRef="#ctx0" brushRef="#br0" timeOffset="61559.5919">12795 15072 290 0,'0'-14'19'0,"0"1"-4"16,0 2-9-16,0 4-2 16,0 0 0-16,0 6-2 15,0-2-1-15,0 3-1 16,0-1 0-16,0 1-2 16,3 0-11-16,2 0-8 0,2-4 11 15,5 1 5-15,3-3 4 16,-1-1-9-16,4 0 2 15,0 0-15-15,0 0 6 16,0 2-20-16,0-1 9 16,0 1 17-16,0 1-9 15,0 1 4-15,-2 0-28 0,-5 2-4 16</inkml:trace>
  <inkml:trace contextRef="#ctx0" brushRef="#br0" timeOffset="62450.1509">11037 14786 203 0,'-2'3'54'0,"1"-3"-36"16,-1 0-8-16,2 0 5 0,0 0-11 16,0 0-5-16,3-2-1 15,9-2 14-15,2-3 1 16,4-3-3-16,0 2-2 15,3-3-5-15,3 1-5 16,-7-3 4-16,3 3 5 0,-6 1-7 16,-1-1 1-16,-4 2 1 15,-5 4-1-15,-3-1 4 16,-1 3 8-16,0 1 1 16,-7 1-7-16,-5 0-7 15,-8 5-1-15,-3 7-13 16,-4 4-5-16,-1 2 16 0,-1 3 4 15,5-3 1-15,6 0-2 16,6-4 0-16,7-1 0 16,5-4-7-16,1-4 2 15,22-2-2-15,7-3 5 0,16 0 0 16,11-7 3-16,10-6-15 16,-1-8-100-16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4:20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16613 5454 208 0,'30'0'-6'0,"3"-7"46"15,0-2-8-15,4 2-3 16,1 2-6-16,-1-1-6 16,4 1-11-16,-2 1 0 15,3 3-4-15,6-1-1 0,-2 0 0 16,8 2 0-16,0-2-1 16,5 2 0-16,6-1 1 15,-2-3-2-15,3 0 2 16,0 1-1-16,1-1 0 15,-1-3 2-15,3 2-2 16,-1-1-2-16,5 3 4 0,0-1-2 16,2-1 1-16,0 1-1 15,2 3 0-15,-4-2 1 16,0 2-1-16,-5 0 0 16,-3 1 1-16,-6 0-1 15,0 0 3-15,-5 0-3 0,-2 0 2 16,0 0 0-16,-3 5-1 15,-3 0 0-15,-5 2-1 16,1-2 0-16,-8 4 0 16,-9 0 0-16,-4 2 0 15,-11 3-14-15,-10-1-46 0,-15-4-53 16</inkml:trace>
  <inkml:trace contextRef="#ctx0" brushRef="#br0" timeOffset="6765.5226">8563 6339 218 0,'-3'0'-17'0,"1"0"61"16,0-4-16-16,2 1-15 0,0 1-15 15,2 0 2-15,7-1 0 16,2-1 4-16,1 3-6 16,2-5 2-16,-3 2 3 15,2 1-6-15,-3-2 4 16,1 1 3-16,-2-1 8 15,3 0 4-15,1-1 6 0,1 1-13 16,5-1-3-16,1 0-3 16,-1 0-1-16,3-1 0 15,-2 0-2-15,1 1 2 16,1 1 2-16,1-1-2 16,1 1-1-16,0 0 0 0,0 2-1 15,3-3 1-15,0 2 0 16,0-1-1-16,2 1 0 15,1 1 0-15,1-1 0 16,-2 3 1-16,-1 1-1 16,3-2 0-16,-5 2 0 0,1 0 0 15,0 0-1-15,-2 0 1 16,1 0 0-16,1 0 0 16,-3 0 0-16,3 3 0 15,2-1 0-15,0 2 0 16,1-1 0-16,-1-1 0 15,3 0 1-15,-1-1-1 0,1-1 0 16,-3 0 1-16,5 0-1 16,-3 0 1-16,4 0 2 15,0 0-2-15,-1 0 2 16,0 0 0-16,4-1-1 0,-2-1-2 16,-1-2 2-16,1 1-1 15,1 1 0-15,0-1 1 16,-1 1-2-16,3-2 0 15,1 0 0-15,-2 1 0 16,-1-1 0-16,1-1 1 16,-4 2-1-16,3-1 0 0,-5 0 0 15,0 1-1-15,-1 1 2 16,1 0-1-16,-1 0-1 16,-3 2 2-16,1 0-2 15,2 0 1-15,-5 0 0 0,1 0 0 16,0 0 0-16,-4 0 0 15,3 0 0-15,-4 2 0 16,0 0 0-16,-2 0 0 16,-2-1 1-16,2 3-1 15,-5-2-1-15,-1 0 1 16,0 0 0-16,-1-2 0 0,1 2 1 16,-1-1-1-16,1-1 0 15,-1 0 0-15,-1 0 0 16,-2 0 1-16,2 0-2 15,-2 0 2-15,1 2-1 16,4 0 0-16,-2-1 0 0,4 3 0 16,5-2 0-16,-5 1-13 15,5 1-41-15,-8-2-63 16,-4 0-31-16</inkml:trace>
  <inkml:trace contextRef="#ctx0" brushRef="#br0" timeOffset="19999.6021">23566 7409 112 0,'-5'0'-6'0,"1"0"4"16,4-3-23-16,4 1-12 15,4 0-2-15</inkml:trace>
  <inkml:trace contextRef="#ctx0" brushRef="#br0" timeOffset="22843.1508">15747 7302 209 0,'0'0'27'0,"0"0"-6"0,0 0-16 16,0 0-5-16,0 0-5 16,0 0-6-16,2 0 2 15,-2 0 0-15,0 2-5 16,2 0 8-16,1-2 6 15,-3 0 3-15,0 0 7 0,3 0 3 16,0 0-13-16,4 0 8 16,2 0 4-16,4 0 5 15,5 0-4-15,2 0-14 16,2 0 18-16,2 0-7 16,0 0-3-16,4-2-1 0,1 0-2 15,-2 2 0-15,5-1 0 16,2-1-3-16,0 2 2 15,2-2-1-15,4 0-1 16,-2 0 5-16,1 0 0 16,2-1-1-16,-1 1-1 15,0-1 2-15,-3 1 0 0,5-2-1 16,-3 2 5-16,-1-1-3 16,-4 3-2-16,-5-2-1 15,-4 2-1-15,-2 0-2 16,-9 9-1-16,-2 7-7 0,-12 2-53 15,-10-6-42-15,-22-4-122 16</inkml:trace>
  <inkml:trace contextRef="#ctx0" brushRef="#br0" timeOffset="26890.0317">24261 7388 327 0,'-5'-7'-27'16,"1"-2"46"-16,0 2 6 16,4 1-15-16,0 3-6 0,-2 1-2 15,2-1 1-15,0 1-6 16,2 2 2-16,10-2-1 16,5 0 1-16,10 0 3 15,5-1 3-15,7-1-3 16,5-1-6-16,-1-2-13 0,-1 1 3 15,-8-5 9-15,-4 3 10 16,-7 0-5-16,-5 2-6 16,-7 2 15-16,-5-2-7 15,-6 6 4-15,0 0-6 16,-17 0 0-16,-3 0-3 16,-4 6 0-16,-7-1 1 0,-3 4 4 15,-4-2 1-15,2 6-1 16,-1-3-3-16,-1 1 3 15,4-2-2-15,5 0 1 16,9-2 7-16,6-3 0 16,12-1-5-16,8-1-7 0,24-2-5 15,16 0 9-15,26 0 5 16,18-14-8-16,13-9-113 16</inkml:trace>
  <inkml:trace contextRef="#ctx0" brushRef="#br0" timeOffset="31093.0859">24555 7243 120 0,'-10'0'28'16,"-2"0"-13"-16,0-2 2 15,2-1 4-15,1 0 2 16,-1 1-3-16,3 0-9 16,0 0-2-16,2 2-3 0,-1-2-4 15,1 2-2-15,3 0 0 16,0 0 1-16,2 0-3 15,0 0-1-15,0 0-7 16,0 0 5-16,12-2 5 16,0-5 1-16,6-2 4 0,1-1 0 15,3-4 0-15,4-1-4 16,-2 1 2-16,1-2 1 16,-1 1 0-16,-1 1 6 15,-1 0-8-15,-3 3 2 16,-2 3-2-16,0-2-2 0,-7 5 1 15,-1 2-2-15,-4 3 0 16,-3 0-11-16,-2 0-10 16,-5 10-4-16,-14 6 15 15,-3 2-20-15,-7 6-6 16,-4 0 7-16,-3-1 28 16,0 1 11-16,2-3 20 0,5 0 4 15,4-5-4-15,11-1-11 16,9-6-10-16,5-5-8 15,19-4-15-15,19-17 8 16,10-22-73-16</inkml:trace>
  <inkml:trace contextRef="#ctx0" brushRef="#br0" timeOffset="34233.5604">8263 7885 205 0,'0'-5'1'15,"-5"0"29"-15,3 0-12 16,-1 1-10-16,1 1-6 15,0 0-2-15,2 0-5 16,-2 0-23-16,-1 1-20 16,-1 0-21-16</inkml:trace>
  <inkml:trace contextRef="#ctx0" brushRef="#br0" timeOffset="34592.9091">8218 7816 83 0,'0'-9'59'15,"0"0"-13"-15,0-3-10 16,0-3-11-16,7 3-13 15,4-4 0-15,2 0-7 0,3 0-2 16,-1-2 0-16,-3 4-2 16,3-2 1-16,-3 3-1 15,-4 1 0-15,0 3 1 0,-2 1-5 16,-3 3 17-16,-1 3-13 16,-2 2 1-16,0 0-2 15,0 0-6-15,-11 13 7 16,-3 1 3-16,-8 6-3 15,-3 3 0-15,-5 2-1 16,1 2-1-16,2-2 1 16,2-4 1-16,3-5 0 0,6-3 1 15,5-4 3-15,4-4 7 16,3-5 5-16,4 0 10 16,2-9-8-16,16-11-14 15,11-6 3-15,10-10 9 16,14-7-9-16,8-2-6 15,3 5-2-15,3 2-13 0,-4 4-50 16,-19 7-101-16</inkml:trace>
  <inkml:trace contextRef="#ctx0" brushRef="#br0" timeOffset="40202.0562">8105 7761 227 0,'-3'-9'4'0,"-3"-4"41"16,-1 5-16-16,6-3-4 16,-4 4-7-16,3-3-5 15,-1 5-2-15,0-2-3 0,3 4 3 16,-2-3-8-16,2 1-1 15,0 2-7-15,2-5 0 16,6 3 1-16,5-4 11 16,5 0-6-16,4-3 1 15,-1-3-3-15,6 3 3 0,1-4-3 16,-1 3 1-16,-1-1-3 16,1 2-6-16,-2 2-3 15,-3 2-8-15,-3 6-17 16,-2 2-23-16,-12 0-17 15,-5 5-17-15</inkml:trace>
  <inkml:trace contextRef="#ctx0" brushRef="#br0" timeOffset="40373.9164">8168 7775 206 0,'-11'5'18'16,"4"-5"40"-16,4 0 18 15,3 0-47-15,10-9-30 16,19-5-3-16,16-5-3 16,16-6 7-16,7-9-35 0,6-7-98 15</inkml:trace>
  <inkml:trace contextRef="#ctx0" brushRef="#br0" timeOffset="42952.1009">9620 7650 227 0,'-3'-7'77'15,"-8"-4"-51"-15,5 3-13 16,0 2 1-16,2 1 1 16,2 1-8-16,0 1 3 15,-1 1-2-15,1 0 0 0,0 1-6 16,-1 1 0-16,1 0-2 15,2 0 1-15,-2 0-1 16,2 3-3-16,0 9-3 16,0 6 1-16,0 4 3 15,4 3 1-15,3 1-1 16,2-2 0-16,4-3 0 0,1-5-6 16,4-4 1-16,-4-4-11 15,4-7-5-15,-2-1 8 16,-3-1 9-16,-4-12 17 15,-1-1-6-15,0-4 7 16,-4-4-4-16,-2-1-1 16,-2-4-3-16,0 2 2 0,0-1-5 15,-2 2 1-15,-10 2 3 16,-1 4 1-16,-1 3 3 16,-5 6-6-16,-3 6 4 15,2 3-6-15,-2 0-9 0,0 10-10 16,5 5-30-16,2-1-24 15,4-7-18-15</inkml:trace>
  <inkml:trace contextRef="#ctx0" brushRef="#br0" timeOffset="43123.9857">9863 7507 396 0,'3'0'-6'0,"7"0"1"16,2-8-46-16,8-5-22 15,1-5-27-15,6-1-61 16</inkml:trace>
  <inkml:trace contextRef="#ctx0" brushRef="#br0" timeOffset="43639.5986">10158 7302 284 0,'-5'-5'1'0,"-2"-4"27"15,2-4-16-15,2 3-5 16,-1 1 0-16,-3-4-1 0,0 5 3 15,-4 0 2-15,-3 1-6 16,-1 4 7-16,-6 1-9 16,-4 2 1-16,-2 3-3 15,-2 8-1-15,0 1 2 16,6 1-3-16,5 3 3 16,3-1-1-16,12 1-3 15,3 0 0-15,3 0-4 0,14 0 3 16,4 0-3-16,6-2 6 15,0-2-5-15,4 3 1 16,-3-4-3-16,-1-1 5 16,-5 2 0-16,-4 3 3 15,-5-1-3-15,-4 4-4 16,-6-2 3-16,-3 2 4 0,0-4-1 16,0 1 1-16,0-5 3 15,0-6 2-15,-2 1 8 16,2-5 8-16,0 0-2 0,0 0 4 15,0 0-6-15,0 0-10 16,0 0-9-16,0-9-5 16,2-5-9-16,8-6-30 15,5-3-19-15,-1-2-49 16,3 0-54-16</inkml:trace>
  <inkml:trace contextRef="#ctx0" brushRef="#br0" timeOffset="43936.4459">9838 8010 295 0,'-9'5'2'0,"4"-5"18"16,5 0-18-16,0 0-8 16,8-7-5-16,9-5 22 15,7-6 4-15,6-8-9 16,4-5-9-16,7-5 6 16,0-3 3-16,6-3-5 0,-1 4 1 15,3-3-3-15,-6 4-32 16,-4 1-73-16,-7 5 15 15</inkml:trace>
  <inkml:trace contextRef="#ctx0" brushRef="#br0" timeOffset="47264.441">10053 7375 198 0,'0'0'3'15,"0"-1"33"-15,0-6-3 16,0-3-3-16,0 2-13 0,0-3 2 16,0 2-1-16,0-2-7 15,0 2-6-15,0 2-3 16,-2 0 0-16,1 2 0 16,-3 0-1-16,2-3 0 15,1 3 1-15,-6 1-4 16,2 1 4-16,-3-1 0 0,-3 0 1 15,1 4 8-15,-3 0-1 16,0 0-3-16,-2 8-1 16,0 4-6-16,-4 8 0 15,4 3-1-15,-4 4-4 16,6 1-4-16,-2-1 2 0,6 0 8 16,6-4-5-16,3-3 6 15,0-4-5-15,8 0 1 16,7-2-2-16,4-1-1 15,3 1-1-15,3-3 5 16,2 1 1-16,-4-1 0 16,1 3-1-16,-4-1 0 0,-6-3-1 15,-5-1-1-15,-3-2 1 16,-6-1 1-16,0 1 5 16,0 2 13-16,-14 1 5 15,-6 7-11-15,-2-3-9 0,0 0-1 16,1-3 4-16,1-6 26 15,9-5 7-15,5-1 2 16,6-23-30-16,13-10-12 16,11-12 0-16,8-11-8 15,9-7-17-15,5-8-18 16,3 1-19-16,-11 1-59 0</inkml:trace>
  <inkml:trace contextRef="#ctx0" brushRef="#br0" timeOffset="53030.0575">16115 7301 236 0,'0'-10'11'0,"0"4"17"16,0 0-8-16,0 1 1 16,0 1-5-16,0 1-7 15,0-3-8-15,0 2 5 0,4-1-8 16,2 2 5-16,1-3-3 16,5 1-4-16,3-2 6 15,3-4-2-15,5 2-2 16,4-5 4-16,5-2-3 15,4 0 9-15,-2-4 2 16,4 4-3-16,-2 0-4 0,-3 2-2 16,-4 6 0-16,-7 5-2 15,-7 3-5-15,-10 0-23 16,-5 11-32-16,-14 8-28 16,-16 3 29-16,-5 5-58 15</inkml:trace>
  <inkml:trace contextRef="#ctx0" brushRef="#br0" timeOffset="53170.718">16161 7333 71 0,'-25'10'39'0,"6"-2"19"16,7-7 9-16,7 1 16 15,5-2-29-15,7-2-37 0,16-7-14 16,11-7 1-16,14-2-4 16,15-3 2-16,10-6-3 15,-2-3-57-15,-5-10-143 16</inkml:trace>
  <inkml:trace contextRef="#ctx0" brushRef="#br0" timeOffset="56842.4589">13923 11879 310 0,'-3'0'13'0,"-1"-7"11"0,2 1-14 15,2 1-4-15,2 0-5 16,7-2 8-16,6-1-8 16,0 3 2-16,11-3-2 15,-1-1 1-15,4 0-1 16,1 2-1-16,4-2 1 0,6 1-1 15,-1 1 3-15,5 0-2 16,2 0 0-16,3 2 0 16,3-2-2-16,3 1 2 15,2 3-1-15,5 0 2 16,2 0-1-16,5 0 0 0,1 1 0 16,3 1 0-16,7-2-1 15,0 2 2-15,6-1-2 16,2-2 0-16,4 1 0 15,1-1 0-15,2 0 0 16,2 1 0-16,4-1 0 16,1 3 0-16,2-1 0 0,6 0 0 15,1 2 0-15,4 0 0 16,5 0 1-16,3 0-1 16,2 0 0-16,4 0 0 15,7-2 0-15,-2 2 0 0,6 0 0 16,2-1 0-16,0 1 2 15,1-2 0-15,-1 0 2 16,4 1-2-16,0-1 0 16,2 0 0-16,1-2-1 15,4 3 1-15,3-3-1 16,5 2 0-16,0-2 1 0,-3 3-2 16,3-1 2-16,-3 2-2 15,-2-2 1-15,-5 0-1 16,-2 1 1-16,-5-1-1 15,-6 2 0-15,-5-2 1 16,-5 0-1-16,-9 2 1 0,-2 0-2 16,-8-2 2-16,-7 2-1 15,-9 0 1-15,-3 0-1 16,-9 0 2-16,-8 0 0 16,-3 0-1-16,-9 0 0 15,-5 0-1-15,-9 2 0 0,-4 2 1 16,-7 3-2-16,-6 6 0 15,-8 4-24-15,-13 1-20 16,-9-3-81-16</inkml:trace>
  <inkml:trace contextRef="#ctx0" brushRef="#br0" timeOffset="58842.6533">11592 11922 258 0,'5'0'-12'0,"-5"0"24"15,3-6-10-15,2 4 2 16,2-4 7-16,4-1-3 15,5-1 1-15,3 0-1 16,3-3-2-16,5-2-5 16,2-2 4-16,2-2 0 0,1-1 1 15,2-1 1-15,-4 1-2 16,1-2 1-16,-2 7 3 16,-4-2-3-16,-1 3-3 15,-4 2-2-15,-1 5-2 16,-1 3-2-16,-7 2-23 0,-1 0-9 15,-5 9-22-15,-5 2 3 16,-1 5-5-16,-17 2-62 16</inkml:trace>
  <inkml:trace contextRef="#ctx0" brushRef="#br0" timeOffset="58998.9224">11726 12120 229 0,'0'0'32'0,"15"-6"-26"16,11-10-25-16,8-5-28 15,1-8-62-15</inkml:trace>
  <inkml:trace contextRef="#ctx0" brushRef="#br0" timeOffset="61295.6153">13679 9587 256 0,'-9'-11'8'0,"2"1"28"16,1 1-6-16,3 2-11 16,1 3-17-16,0 1 3 0,2 0-8 15,-2 2 5-15,2 1 0 16,0 0-1-16,0 0-5 16,4 5-1-16,1 6 5 15,5 3-1-15,0 4 0 16,1 5 1-16,2 2 1 15,-3 0-1-15,2 0 0 0,-4-2 1 16,1-3-1-16,-4 0 0 16,-1-8-1-16,0-3 2 15,-2-2-5-15,-2-3-1 16,0-4 11-16,-2 0 5 0,-4 0 3 16,-3 0 5-16,1-7-4 15,-1-4-1-15,-4-1-4 16,1-6-5-16,-3-1 1 15,1-2-4-15,-1 0 1 16,-1-4-2-16,3 0 0 16,1-3-2-16,1 1-2 15,3 0 1-15,3-4 3 0,4 5-2 16,1-1-1-16,0 4 5 16,1 2-1-16,6 3-5 15,3 3 2-15,0 5-2 16,5 3 2-16,-1 2 5 15,0 5-5-15,1 0-2 0,-3 12-10 16,-2 6 10-16,-3 6-2 16,-4 4 8-16,1 2-7 15,-4 3 5-15,0 1 5 16,0-1-16-16,0-3-21 16,0-3-4-16,0-6-21 0,0-9-35 15,0-5-58-15</inkml:trace>
  <inkml:trace contextRef="#ctx0" brushRef="#br0" timeOffset="61576.8308">13896 9410 302 0,'-2'-17'11'0,"-6"2"6"16,-3 1-2-16,3 3-1 15,1 4-5-15,0 4-3 0,4 0-3 16,-1 3-4-16,-2 0-1 16,3 8-6-16,-2 7 2 15,-1 4 6-15,3 4 0 16,-2 4 1-16,3 4-2 0,2-4-1 16,0 4 2-16,7-4 0 15,7-3-3-15,6-2-8 16,3-3-14-16,6-6-6 15,0-4-52-15,0-5 10 16</inkml:trace>
  <inkml:trace contextRef="#ctx0" brushRef="#br0" timeOffset="62623.9521">14078 9388 240 0,'0'-8'1'0,"-2"-1"22"0,2-1-10 16,0 0-6-16,0 2-7 16,0-3 4-16,0 4-1 15,0-2 1-15,0 3 0 16,-4 0-1-16,3 2 1 0,-5 2 3 16,3 0 4-16,-5 0-11 15,-1 2 11-15,2 0-7 16,-1 0-1-16,-2 6 0 15,0 1-3-15,3 4 0 16,0 2-1-16,4-1 0 16,3 1 1-16,0-1-4 0,10-2-2 15,5-2 3-15,4 0-6 16,6-1 11-16,-2 3-1 16,-2-2 0-16,3 1 0 15,-10 1 0-15,1 0-2 16,-8-1 0-16,-4 0-3 15,-3 3 2-15,0-1 8 16,-10 3-1-16,-5 1-4 0,1-3-1 16,-4 1-10-16,4-5-43 15,2-6-14-15,2-2 4 16</inkml:trace>
  <inkml:trace contextRef="#ctx0" brushRef="#br0" timeOffset="62842.6877">14196 9166 293 0,'9'0'25'0,"-4"0"-18"16,1 2-11-16,3 12 4 16,0 3-7-16,2 3 2 15,-2 4 5-15,-2 1-3 16,0 1-1-16,-4 1-17 15,-3 3-18-15,0-1-10 0,-3-2-18 16,-9 2-48-16</inkml:trace>
  <inkml:trace contextRef="#ctx0" brushRef="#br0" timeOffset="63108.2996">14031 9719 68 0,'-25'29'39'0,"0"-4"-27"16,3-4 13-16,6-3-2 15,3-2-5-15,4-7-7 16,6-1-4-16,3-4-6 0,0-4-2 16,5 0 3-16,12-9 37 15,4-5-1-15,11-7-19 16,5-4-9-16,2-4-5 16,5-5-3-16,3 0-1 15,1-1-1-15,-2-1 2 16,-3 2 0-16,-3 4 0 0,-5 1-1 15,-4 6-1-15,-8 9-7 16,-7 1-36-16,-7 7-67 16,-7 1-23-16</inkml:trace>
  <inkml:trace contextRef="#ctx0" brushRef="#br0" timeOffset="63623.8846">14162 9468 178 0,'0'-10'20'0,"0"3"47"16,-2 0-27-16,1 1-5 15,-1-2-6-15,2 0-13 16,0 2-15-16,9 0-9 16,9-3-28-16,6 1-14 15,3-5-63-15</inkml:trace>
  <inkml:trace contextRef="#ctx0" brushRef="#br0" timeOffset="63795.7619">14509 9444 343 0,'6'4'12'0,"11"-1"-65"16,12-3-51-16,10 0 60 15</inkml:trace>
  <inkml:trace contextRef="#ctx0" brushRef="#br0" timeOffset="69139.2984">5414 13329 177 0,'0'-1'7'15,"-2"-5"25"-15,-6 2 14 16,6 1-9-16,1 3-10 0,1 0-19 16,0 0-8-16,0 0-3 15,0 0 3-15,0 0-1 16,0 0 1-16,1 0-7 16,4 0 7-16,2 0 0 15,5 0 0-15,3 0 2 16,2-6 8-16,8-2-5 0,6-4-3 15,3 2-1-15,0-1-1 16,6 1 1-16,3-1-1 16,0 4 0-16,2 0 1 15,1-2-1-15,1 3-1 16,0-2 1-16,3 2 1 0,-1-1-1 16,1 4-1-1,-5-2 6-15,1 1 0 0,0 4 2 16,-5 0-11-16,0 0 12 15,-1 7-3-15,-1 4-4 16,-1 1-2-16,-4 3-5 16,-4 1-10-16,-6 2-11 15,-2-3 1-15,-7 2-20 0,-3-5-14 16,-9-1-2-16</inkml:trace>
  <inkml:trace contextRef="#ctx0" brushRef="#br0" timeOffset="69545.5187">5455 13383 163 0,'0'0'33'15,"5"0"-9"-15,8-3-12 0,3 0 14 16,7-2 1-16,6 1 0 15,5-5-3-15,5 2 1 16,10-3-10-16,-1 2-1 16,6 0-10-16,4 1-2 15,1 0 0-15,2-2-2 0,0 2 1 16,2 0-2-16,-4 5 1 16,1 2-10-16,-1 2-7 15,-9 10-22-15,-10 2-84 16</inkml:trace>
  <inkml:trace contextRef="#ctx0" brushRef="#br0" timeOffset="73342.6522">16008 13411 171 0,'-1'-11'65'16,"-1"-6"-45"-16,2 2-1 16,0-6 15-16,3 2-15 15,6-1-3-15,1-1-4 16,5 2-4-16,3-2-3 0,5 3-8 16,4 3 10-16,2 1-8 15,2 1-2-15,-1 2-11 16,1 0-22-16,-4 4-33 15,-5 4 7-15,-7-1-6 16,-6 3-52-16</inkml:trace>
  <inkml:trace contextRef="#ctx0" brushRef="#br0" timeOffset="73530.1505">16008 13456 299 0,'5'-2'32'16,"11"-16"-10"-16,11-6-20 15,13-5-9-15,8-4 8 16,12-8 5-16,4 1-14 0,2 0-23 16,0 3-59-16,-9 3-59 15</inkml:trace>
  <inkml:trace contextRef="#ctx0" brushRef="#br0" timeOffset="76624.1056">22709 13194 321 0,'-10'0'9'0,"-2"-4"-4"0,4-1 0 16,4 2-2-16,2-5-6 16,2 2-1-16,0-7 4 15,2 0-3-15,10-3 8 16,3-5-4-16,5-2-1 0,4-4 2 15,5 0-3-15,5 0 3 16,0 1 0-16,0 4-3 16,-2 6-35-16,-3 6-39 15,-12 6 1-15,-5 4-23 16</inkml:trace>
  <inkml:trace contextRef="#ctx0" brushRef="#br0" timeOffset="76811.6201">22677 13342 222 0,'0'-9'149'0,"2"-18"-150"16,19-14-6-16,19-6 10 15,14-11-8-15,14-10-26 0,6-7-52 16,-4-3-73-16</inkml:trace>
  <inkml:trace contextRef="#ctx0" brushRef="#br0" timeOffset="80124.1294">9145 14189 196 0,'2'0'62'16,"-2"0"-44"-16,1 0-24 0,3 0-2 15,1 0 11-15,1 0-1 16,3 0-2-16,3 0 1 16,1 0 3-16,3 0-4 15,4 0 3-15,7 0 6 16,2 0 4-16,5 0-3 15,5 0-1-15,4 0-2 0,6-2-3 16,3 2 1-16,1-3-2 16,3-1-5-16,5 1 16 15,0-3-10-15,4 1 0 16,-4-2 1-16,-3 3-2 16,-4 1-1-16,-4-1 1 15,-9 2-1-15,-2 2-1 0,-5-1-1 16,-5 1 0-16,-7 0 0 15,-4 0-1-15,-4 0-3 16,-5 3-13-16,-4 2-16 16,-5 5-11-16,-5 0-28 0,-14-1 35 15,-6 2-12-15,-9-1-65 16</inkml:trace>
  <inkml:trace contextRef="#ctx0" brushRef="#br0" timeOffset="80389.726">9576 14414 139 0,'0'7'112'15,"7"-5"-65"-15,11 0-42 16,8-2-2-16,9 0 2 15,10 0 15-15,7 0-5 16,6 0-2-16,1-2-7 16,6 2-3-16,-3 0-5 0,3 0-1 15,1 7-22-15,-1 2-62 16,-1-2-20-16</inkml:trace>
  <inkml:trace contextRef="#ctx0" brushRef="#br0" timeOffset="81327.3537">11098 14125 158 0,'0'0'117'0,"0"-2"-103"0,0-2 4 15,0 1-4-15,0 3-3 16,2-2-11-16,4 2-2 16,-1 0 3-16,2 0 0 15,6 0 0-15,-2 0-1 16,5 0 0-16,2 0 2 16,2 2-7-16,4-2 6 0,5 0 0 15,10 0 2-15,3 0 7 16,5 0-1-16,3 0-2 15,3 0-2-15,0-3-7 16,-4-1 8-16,-2 2-3 16,-5-2-3-16,-4 1 1 0,-4-4-1 15,-5 3 0-15,-4-1 1 16,-5 1-1-16,-9 1 0 16,-3 1-1-16,-4 2-14 15,-4 0-13-15,0 0-36 16,-7 2-1-16,-7 3 29 15,-8 2-21-15</inkml:trace>
  <inkml:trace contextRef="#ctx0" brushRef="#br0" timeOffset="81530.4386">11268 14221 123 0,'-7'4'79'15,"5"-4"-28"-15,2 0-16 16,0 0-10-16,5 0-18 0,12 0-3 16,11-4 2-16,7 1-4 15,9-1 0-15,4 4-1 16,3 0-32-16,-3 0-57 16,-3 7-17-16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11:46:0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24394 4999 168 0,'7'-3'33'0,"-7"-4"-20"16,0 2-6-16,0 1-2 15,0 2-2-15,-4 0-1 16,3 2-1-16,-1-2 4 16,2 2 3-16,0 0-2 15,0 0 0-15,0 0-3 16,0 0 1-16,0 0 0 0,0 0-3 16,0 0-1-16,0 0 0 15,0 0-1-15,-4-1 4 16,1 1 0-16,-1-3-2 15,-5 0 0-15,2 0 2 16,-2 1 5-16,0-1 2 0,-2 1-5 16,-1 0 3-16,-1 2-5 15,-5 0-2-15,-2 0 0 16,-1 0 1-16,-6 0-3 16,0 0 2-16,-3 2-1 15,-1 1-4-15,-1 1 4 0,-2-4-3 16,2 2 3-16,-5-2 0 15,5 0 5-15,-1 0 0 16,1 0 11-16,0-6 7 16,1-1-6-16,-3 0-4 15,0-4-5-15,-2 3-3 16,-1-2-4-16,-5 2 0 0,3-3-3 16,-2 4-1-16,-3 1 0 15,0 3 1-15,0 0 0 16,3 3 2-16,-2 0-1 15,1 0 2-15,0 0-1 0,1 0 1 16,0 0-2-16,-1 0 2 16,3 0-2-16,-3 0 1 15,-3-6 0-15,-2 0-6 16,1 1-1-16,-1 0 4 16,0-2 2-16,0 1 2 0,6 1 4 15,2 0 5-15,1 1-4 16,-2 3-2-16,-2 1-4 15,-5 0 0-15,-3 0-2 16,-4 0-5-16,-6 0-6 16,-2 1 3-16,-3 3-4 0,-3 1 13 15,-1 0 0-15,-1 3 2 16,-1-1-1-16,0 1 1 16,1 2 0-16,2-2-2 15,2 3 2-15,0 0-1 16,1 2-1-16,0-4 1 15,0 1-14-15,2-1-4 0,-1 0 2 16,4-4 12-16,7 0 5 16,1-1 7-16,8-1 11 15,7 1-4-15,1 0-4 16,4 1-7-16,1 4-2 16,-3 2-2-16,4-1 1 0,1 1-1 15,0 2 0-15,0 0 0 16,2 3 0-16,0-2 0 15,0 0 0-15,1 0 0 16,1-2 0-16,3-1 0 16,0-2 1-16,6 1 0 15,3-3 2-15,3 3 0 0,1 0-3 16,-2 5 0-16,2-1 0 16,-2 5-1-16,3 4 2 15,-4 4-1-15,0 5 0 16,-1 7 0-16,1 4 0 15,1 4 0-15,0 10-3 0,-1 0-1 16,5 4 5-16,2 3 6 16,5-3-3-16,0 3 0 15,0 0-1-15,14 2-2 16,-2 4 1-16,1 1 0 16,1 6-2-16,-1 3 0 0,-4 4 1 15,-1 0-1-15,-2-2 0 16,-3-2 1-16,-3 0-1 15,0-1 1-15,0-4-1 16,0 1 0-16,-7-4 0 0,2 1 1 16,-6-4-2-16,3-1 1 15,-2-5 0-15,0-6 0 16,-4-2-10-16,4-5 9 16,-4-4 1-16,1-1 0 15,3-4 0-15,-4 2 1 16,4-1 6-16,3 1-3 0,4 0-1 15,1-4-1-15,0-1-2 16,2-4 1-16,0-3-1 16,0-5 0-16,4-2 0 15,3 2 0-15,1-1-1 16,2 2 1-16,-3-1-6 0,0 3 6 16,0-1 2-16,-2-3-3 15,-2 0 2-15,4-3-1 16,-6-3 0-16,3 1-1 15,-2-2 2-15,-1-2-1 0,1-2 0 16,0 2 0-16,0-2 0 16,-1 2 2-16,3 1-4 15,-3 0 4-15,4-1-2 16,-2 2 0-16,3 0 0 16,-3 2 0-16,2-2 0 15,-1 1 0-15,1 1 0 16,1 1 1-16,-1-1 3 0,1 1-3 15,-1-1 0-15,0 3 0 16,0-4 0-16,0 3-2 16,0-2 1-16,-3-1-8 15,-1-3 8-15,3-1 2 16,-2-3-3-16,-2-1 3 0,1 0 2 16,1-1-2-16,0-3 0 15,0 2 0-15,1 0 0 16,1-2-1-16,0 2-1 15,1-2 1-15,2 2 0 0,0-2 0 16,3 3 2-16,2-2-2 16,0 0 0-16,3-3 4 15,1 2-1-15,2 0-1 16,2 0 3-16,-2-1-2 16,5-1-1-16,-1 2-1 0,2-2-1 15,3-1 0-15,2 0-1 16,0 1 0-16,3-1 1 15,-1 1-1-15,3-2 0 16,2-1 0-16,2-2 0 16,-2 0 0-16,3 0 0 15,0 0-1-15,3 0 1 16,-3-5-2-16,2 1 0 0,0-1 2 16,0 1 0-16,0 3-1 15,-3-3 2-15,3 2-1 16,-2 0-1-16,3 0 2 15,-1 2-1-15,2-1 0 0,0 1 1 16,-2 0-1-16,2-2 0 16,-1-2-1-16,-1 4 2 15,3-1-1-15,-3-1 0 16,0 2 1-16,2 0-1 16,0 0 0-16,2 0 1 0,-4 0 0 15,0-2-2-15,0 1 2 16,0-3-1-16,-4 0 1 15,1 4-1-15,-1-4 1 16,2 4 0-16,-2 0 2 16,1 0-2-16,-3 0 1 15,1 0 2-15,1 0-4 0,-1 4 1 16,-2 2-1-16,0-1 0 16,3 0 1-16,2 0-1 15,5 3 0-15,-1-5 1 16,-1 3 0-16,-1 1 1 0,1-2-4 15,4 1 2-15,-4-1-1 16,4 0 2-16,2 0-1 16,1 1 0-16,-3-2-2 15,3-1-2-15,0-1 1 16,-3-2-4-16,-4-2 0 0,4 2 0 16,-2 0 2-1,-2 0 4-15,-4 0 1 0,-2 0 0 16,-4 0 0-16,0 0 1 15,-3 0-1-15,-2 0 0 16,0 0 1-16,-3 0-1 16,0 0-1-16,0 4 3 15,1-2-1-15,-3 1 1 0,-3 0-1 16,3 3 0-16,-2-2 0 16,-1 1 1-16,-1-3-2 15,-2-1 0-15,2-1 0 16,-4 0-5-16,1 0 1 0,-5-5-3 15,2-2 5-15,-2 1 2 16,-3 1 4-16,0 0 2 16,-1 1-1-16,0-1-3 15,-3-1-1-15,2-4 0 16,-1-3 0-16,3-1-2 0,-1-4 2 16,1-3-1-16,0 3-1 15,0-1 1-15,1 1 0 16,0 0-1-16,5 2 1 15,-2 0 0-15,1 1-1 16,0-1 1-16,2 0-3 16,-2 2-3-16,-1-1 4 0,0 3 0 15,-3 0 1-15,2 3 2 16,0-2 1-16,-3 0-1 16,0 4 1-16,1 0 0 15,-1-2 2-15,-2 2-1 16,1-2-1-16,-3 0 0 0,2 0 0 15,0-5 2-15,0-4 3 16,-2-4-3-16,-1-4-4 16,2-4 2-16,-1-4-2 15,-1-2 1-15,1 0-2 16,-1 3-1-16,0-3 0 0,2 4 4 16,-4-2-2-16,0 2 0 15,0-2 0-15,0 0 1 16,0-3 0-16,-4-4 0 15,0-1-1-15,1-2 0 0,-1-2 0 16,3 0-1 0,1-1 0-16,0 1 0 0,0-1 1 15,0 1 0-15,0 1 1 16,1 3-1-16,1 2 1 16,-2 3 0-16,0-1 0 15,0 3 0-15,0-1 1 0,0-5-3 16,-2 0 2-16,-3-4-1 15,0 0-2-15,0 1 1 16,-1 1 1-16,0 2 0 16,1 0 1-16,0 0-2 15,1 4 3-15,-1-1 0 0,-1 2-2 16,2 3 2-16,3 0-3 16,-3-1 2-16,1 2 0 15,1-1 0-15,0-2-1 16,2 2 0-16,0-4 0 15,0-1 0-15,0 1 0 0,0-2 0 16,0 1-1-16,2-3 0 16,0 2 0-16,-2 1 1 15,0-3 1-15,0 5-1 16,2-1 0-16,-1 2 1 16,-1-3-1-16,2 0-1 0,0 2 1 15,-1 1 0-15,-1-1-1 16,2-1 0-16,-2-1 2 15,0 1-1-15,0-8 0 16,0 4 0-16,0-2 1 16,0 4-3-16,0-2 2 15,0 5 1-15,0 4 0 0,0 2 0 16,-2 1 0-16,-1 2 3 16,0 2-1-16,-1 3 4 15,-1 0-2-15,1 4-1 16,1-3-1-16,-2 2 1 15,0-1-2-15,2-2-2 0,-1 1 1 16,1-3 0-16,-1 1-1 16,1 2 0-16,-1 2 0 15,2 0 4-15,-4 4 1 16,3 0-4-16,1 5 2 16,-1 2-3-16,1-2 0 0,0 3 0 15,2-3-8-15,0 0-8 16,0-3-15-16,2-1-21 15,0-9-48-15,-1-4-130 16</inkml:trace>
  <inkml:trace contextRef="#ctx0" brushRef="#br0" timeOffset="5077.7553">20844 5102 202 0,'-13'-3'3'16,"2"-2"0"-16,3 0 5 15,-2 3 2-15,3 2-7 16,2 0-5-16,0 4 1 0,-2 4 1 16,3 3-2-16,-2 2 1 15,3 1 0-15,1 2 0 16,-2 4 0-16,1 3-2 16,1 2 1-16,-1 7 0 15,-1 3 0-15,-2 5 1 0,1 2-1 16,0 6 1-16,1 2-2 15,-3 4-1-15,2-1 4 16,-1 4 0-16,0 4 0 16,0 0 0-16,0 3 0 15,1 2 1-15,-3 5-1 0,3 5 1 16,-2 4 0-16,0 9 0 16,2 7-2-16,-1 4 1 15,2 1 1-15,2 5-1 16,2 5 1-16,0-4-1 15,12 1 0-15,3 4-3 16,9 6 4-16,1-2-1 0,1 10 1 16,-2 2-1-16,0 6 3 15,-4-2-2-15,-3-2 1 16,-2-9-14-16,-5-14-18 16,-1-13-18-16,1-12-27 15</inkml:trace>
  <inkml:trace contextRef="#ctx0" brushRef="#br0" timeOffset="7062.0157">20819 8777 214 0,'7'2'-4'0,"0"-2"3"16,6 4 1-16,2-2 4 16,7 0 1-16,0 1 0 0,7-1 1 15,5-1-1-15,2 1-2 16,3 2 0-16,3-3-2 16,2 1-1-16,5 2 1 15,-1 0-1-15,3-3 0 16,3 1-7-16,-1-2 10 15,3 0 0-15,0 0-1 0,1 0 2 16,1-7-8-16,1 0 17 16,1-2 6-16,-2 2-9 15,1 3-3-15,-1 0-2 16,-1 4-4-16,1 0 2 16,1 0 0-16,-1 0 2 0,1 4-1 15,1 0-1-15,1 0 4 16,0-3-5-16,2 3 1 15,-1 1-1-15,1-2-2 16,3 3 0-16,-3 3 1 16,4 1 0-16,-1 2-1 0,-2-4 0 15,1 3 1-15,-2-2 0 16,2-2 0-16,-4 0 0 16,-2 1-1-16,0-2-1 15,0 0 1-15,-1-1-2 16,-2-3 2-16,-2-1 0 0,0-1 1 15,-4 0-1-15,-3 0 0 16,-1-3 0-16,-1-4-1 16,-2 0 2-16,-5-2-2 15,-4 2 2-15,0 0 0 16,-1 0-1-16,-5-1 1 0,-1 3 1 16,0-2 3-16,0 2-2 15,-5 1-1-15,-1-2-1 16,-1 1-1-16,-4 0 2 15,0 0 0-15,-3-1-2 16,-4 1 1-16,0 1-1 16,-4 1 0-16,-2 1 3 0,2 0 0 15,-2 1 0-15,-1 1-2 16,0 0-1-16,1 0 0 16,-1 0 0-16,-2 0 1 15,2 0-1-15,-2 0 0 0,0 0 0 16,1 0 6-16,-1 0 3 15,0 0-1-15,0 0-6 16,2 0-2-16,-2 0 0 16,4 0 0-16,-1 0 0 15,0 0 0-15,2 0 1 16,0 0-1-16,-1 0 0 16,1 0 0-16,0 0 0 0,2 0 0 15,-1 0 0-15,-1 0 1 16,1 0-1-16,-3 0 0 15,1 0 0-15,-3 0 2 16,1 0-3-16,-2 0 2 0,2-2-1 16,0 0 3-16,0-2 3 15,0 0-4-15,0 3-1 16,0-1-1-16,-1-1 0 16,1 1 0-16,0 0 0 15,-2 2-1-15,3 0 1 0,-3-2-4 16,2 0 1-16,0 1 1 15,-1-3 2-15,1 1-2 16,2-5 2-16,-3 0 0 16,4-2 0-16,0 2 0 15,-1-1-1-15,1-2 2 16,0 2-2-16,-2-2 1 0,3 2 0 16,-2 0 0-16,-2 1 1 15,3-3 1-15,-3 0-4 16,3 0 4-16,-2 1-2 15,3-1-2-15,-3-1 2 16,3-1 0-16,0 2 0 0,-3-1 0 16,1-1 2-16,-1 1-2 15,-1-3 0-15,1 3 0 16,1-2 0-16,-3 0 0 16,2-3 0-16,-3 3 0 0,0 0 0 15,0-3 0-15,0 0 0 16,0-1 2-16,-4 0-2 15,0 1 0-15,2-3 1 16,1 0-1-16,-1 0 0 16,0-1 0-16,2-1 2 15,0 1-2-15,-1-2 0 0,-1 2-2 16,2 0 4-16,-2 1-2 16,-1 0 2-16,-1-1-1 15,2 3 0-15,-4-3 0 16,3 1 0-16,-1-2-1 15,2-1 0-15,1 0 0 16,-1 0 0-16,0 2 0 0,-1-1 0 16,1 3 0-16,0-1 0 15,1 5 1-15,-3-3-2 16,2 1 1-16,-2 2-1 16,2 0 1-16,-1 1 0 0,-1-1 0 15,-1 3-1-15,2-3-1 16,-1 5 2-16,-1-5-2 15,0 3-1-15,5-2 2 16,-3 1 1-16,3-1-1 16,0 2 1-16,0-3 0 15,0 3-7-15,0-1-9 0,0 1-27 16,2-1-53-16,-1-1-105 16</inkml:trace>
  <inkml:trace contextRef="#ctx0" brushRef="#br0" timeOffset="16483.398">9052 8915 206 0,'10'-5'18'0,"5"-6"-10"16,2 2-6-16,5-2 2 0,0 1-2 16,-1-1-6-16,2 0 18 15,-1-1-2-15,-3 1 8 16,2 0 5-16,0 0-2 16,-2 2-8-16,5-1-2 15,3 1 0-15,5 0-3 0,6 0-2 16,4 0-3-16,6 0-2 15,6 2-1-15,5 0 0 16,4 3-1-16,3-1 0 16,4 1-1-16,6 1 2 0,2-1-1 15,5 3-1-15,2 1 0 16,3 0 0-16,0 0 1 16,2 0 0-16,2 0-1 15,-2 0 0-15,8 0 1 16,-3 0 0-16,2 0 0 15,0 1-2-15,5 3-1 0,1-1 4 16,-1 1-2-16,5-2 1 16,2 0-1-16,-2-2 1 15,3 1-1-15,1-1 2 16,2 2-1-16,2-2-2 16,2 2 3-16,-5 0-2 0,2-1 2 15,-2 1-1-15,-7-2-1 16,0 2 0-16,-5-2 1 15,-5 0 0-15,-3 0-1 16,-6 0 1-16,-9 0 1 16,-3 0 0-16,-9 0 1 0,-6 0-3 15,-7 2 0-15,-5 0 0 16,-6 1 0-16,-6 1 0 16,-2-1 0-16,-6 2 0 15,-4 1-5-15,-3 5-17 16,-6-4-23-16,-7-6-57 15</inkml:trace>
  <inkml:trace contextRef="#ctx0" brushRef="#br0" timeOffset="18030.1575">3257 9622 356 0,'-7'-9'4'0,"1"-3"21"16,6 1-16-16,0 4 0 0,8 0-11 15,9 2 3-15,7-3 0 16,6 5 1-16,8-2-1 15,6 1 0-15,3 3-1 16,9 1 0-16,4 0 0 0,4-2 0 16,6 2 0-16,8-2 0 15,4-4 0-15,7-1-1 16,5 0 0-16,-1-3-2 16,7-1 6-16,-5-1-4 15,2 1 1-15,-2 0 1 0,-4 1-1 16,3-1 1-16,-3 1 0 15,-4 6-1-15,-7 4 1 16,-1 0-3-16,-7 2-26 16,-8 8-48-16,-8-3-81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Gaming </a:t>
            </a:r>
            <a:r>
              <a:rPr lang="mr-IN" dirty="0"/>
              <a:t>–</a:t>
            </a:r>
            <a:r>
              <a:rPr lang="en-US" dirty="0"/>
              <a:t> Backtracking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Expert- AI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5FAB44-775D-BC4A-8068-64FDD0D19BC8}"/>
              </a:ext>
            </a:extLst>
          </p:cNvPr>
          <p:cNvSpPr txBox="1"/>
          <p:nvPr/>
        </p:nvSpPr>
        <p:spPr>
          <a:xfrm>
            <a:off x="11140440" y="320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Observable Games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However, in most card games, number of possible deals is quite large</a:t>
            </a:r>
          </a:p>
          <a:p>
            <a:r>
              <a:rPr lang="en-US" dirty="0"/>
              <a:t>In such scenarios, Monte Carlo approximation is preferred, where</a:t>
            </a:r>
          </a:p>
          <a:p>
            <a:pPr lvl="1"/>
            <a:r>
              <a:rPr lang="en-US" dirty="0"/>
              <a:t>Instead of adding up all the deals, we sample N random deals where each deal s is sampled with its probability P(s)</a:t>
            </a:r>
          </a:p>
          <a:p>
            <a:pPr lvl="1"/>
            <a:r>
              <a:rPr lang="en-US" dirty="0"/>
              <a:t>Based on that, the possible action would be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As N grows, it would be closer to the exact value based on full population</a:t>
            </a:r>
          </a:p>
          <a:p>
            <a:pPr lvl="1"/>
            <a:r>
              <a:rPr lang="en-US" dirty="0"/>
              <a:t>However, for a small N </a:t>
            </a:r>
            <a:r>
              <a:rPr lang="mr-IN" dirty="0"/>
              <a:t>–</a:t>
            </a:r>
            <a:r>
              <a:rPr lang="en-US" dirty="0"/>
              <a:t> 100 to 10000 it gives a good approximation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276600"/>
            <a:ext cx="4711700" cy="97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44360" y="1925280"/>
              <a:ext cx="6971040" cy="3275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1917360"/>
                <a:ext cx="6984720" cy="32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28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2728913"/>
          </a:xfrm>
        </p:spPr>
        <p:txBody>
          <a:bodyPr/>
          <a:lstStyle/>
          <a:p>
            <a:r>
              <a:rPr lang="en-US" dirty="0"/>
              <a:t>In games like Sudoku, we need to find a solution adhering to constraints</a:t>
            </a:r>
          </a:p>
          <a:p>
            <a:endParaRPr lang="en-US" dirty="0"/>
          </a:p>
          <a:p>
            <a:r>
              <a:rPr lang="en-US" dirty="0"/>
              <a:t>Constraints are also required in solving other real-world problems like Job shop scheduling, vehicle routing, etc.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27" y="1764823"/>
            <a:ext cx="4139076" cy="41390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67840" y="1738440"/>
              <a:ext cx="7630560" cy="1725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920" y="1730520"/>
                <a:ext cx="7647480" cy="17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9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problem is solved when each variable has a value that satisfies all the constraints on that variable</a:t>
            </a:r>
          </a:p>
          <a:p>
            <a:endParaRPr lang="en-US" dirty="0"/>
          </a:p>
          <a:p>
            <a:r>
              <a:rPr lang="en-US" dirty="0"/>
              <a:t>A problem with such a definition are called as Constraint Satisfaction Problem or CSP</a:t>
            </a:r>
          </a:p>
          <a:p>
            <a:endParaRPr lang="en-US" dirty="0"/>
          </a:p>
          <a:p>
            <a:r>
              <a:rPr lang="en-US" dirty="0"/>
              <a:t>The major idea behind CSPs is to eliminate large swathes of search space by identifying the variable-value combinations that satisfy the constraints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70000" y="3307680"/>
              <a:ext cx="7374240" cy="675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2800" y="3299760"/>
                <a:ext cx="7389360" cy="6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3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Constraint Satisfaction Problem consists of three components X, D and C</a:t>
            </a:r>
          </a:p>
          <a:p>
            <a:pPr lvl="1"/>
            <a:r>
              <a:rPr lang="en-US" dirty="0"/>
              <a:t>X </a:t>
            </a:r>
            <a:r>
              <a:rPr lang="mr-IN" dirty="0"/>
              <a:t>–</a:t>
            </a:r>
            <a:r>
              <a:rPr lang="en-US" dirty="0"/>
              <a:t> set of all variables {X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 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D </a:t>
            </a:r>
            <a:r>
              <a:rPr lang="mr-IN" dirty="0"/>
              <a:t>–</a:t>
            </a:r>
            <a:r>
              <a:rPr lang="en-US" dirty="0"/>
              <a:t> set of domains, one for each variable {D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, D3, </a:t>
            </a:r>
            <a:r>
              <a:rPr lang="mr-IN" dirty="0"/>
              <a:t>…</a:t>
            </a:r>
            <a:r>
              <a:rPr lang="en-US" dirty="0"/>
              <a:t>, 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C </a:t>
            </a:r>
            <a:r>
              <a:rPr lang="mr-IN" dirty="0"/>
              <a:t>–</a:t>
            </a:r>
            <a:r>
              <a:rPr lang="en-US" dirty="0"/>
              <a:t> set of constraints that specify allowable combinations of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81920" y="1976400"/>
              <a:ext cx="7190640" cy="893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5440" y="1969200"/>
                <a:ext cx="7203240" cy="9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3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CSP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Each domain would have a set of values that are allowed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-25000" dirty="0"/>
                  <a:t>1 </a:t>
                </a:r>
                <a:r>
                  <a:rPr lang="en-US" dirty="0"/>
                  <a:t> would have {1, 2, 4, 5, 7} meaning X</a:t>
                </a:r>
                <a:r>
                  <a:rPr lang="en-US" baseline="-25000" dirty="0"/>
                  <a:t>1</a:t>
                </a:r>
                <a:r>
                  <a:rPr lang="en-US" dirty="0"/>
                  <a:t> can take only those values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Each Constraint is a pair of &lt;scope, relation&gt;</a:t>
                </a:r>
              </a:p>
              <a:p>
                <a:pPr lvl="1"/>
                <a:r>
                  <a:rPr lang="en-US" dirty="0"/>
                  <a:t>Where scope = tuple of variables</a:t>
                </a:r>
              </a:p>
              <a:p>
                <a:pPr lvl="1"/>
                <a:r>
                  <a:rPr lang="en-US" dirty="0"/>
                  <a:t>Relation = relation defining the possible values of that variables</a:t>
                </a:r>
              </a:p>
              <a:p>
                <a:pPr lvl="1"/>
                <a:r>
                  <a:rPr lang="en-US" dirty="0"/>
                  <a:t>E.g., if variable X</a:t>
                </a:r>
                <a:r>
                  <a:rPr lang="en-US" baseline="-25000" dirty="0"/>
                  <a:t>1</a:t>
                </a:r>
                <a:r>
                  <a:rPr lang="en-US" dirty="0"/>
                  <a:t> and X</a:t>
                </a:r>
                <a:r>
                  <a:rPr lang="en-US" baseline="-25000" dirty="0"/>
                  <a:t>2</a:t>
                </a:r>
                <a:r>
                  <a:rPr lang="en-US" dirty="0"/>
                  <a:t> cannot take same values</a:t>
                </a:r>
              </a:p>
              <a:p>
                <a:pPr lvl="1"/>
                <a:r>
                  <a:rPr lang="en-US" dirty="0"/>
                  <a:t>&lt;(X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), X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&gt;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35120" y="2170440"/>
              <a:ext cx="5429880" cy="3054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7560" y="2162160"/>
                <a:ext cx="5441760" cy="30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5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A state in CSP</a:t>
            </a:r>
          </a:p>
          <a:p>
            <a:pPr lvl="1"/>
            <a:r>
              <a:rPr lang="en-US" dirty="0"/>
              <a:t>Assignment of values to each variable</a:t>
            </a:r>
          </a:p>
          <a:p>
            <a:pPr lvl="1"/>
            <a:endParaRPr lang="en-US" dirty="0"/>
          </a:p>
          <a:p>
            <a:r>
              <a:rPr lang="en-US" dirty="0"/>
              <a:t>An assignment that does not violate any constraint is a consistent or legal assignment</a:t>
            </a:r>
          </a:p>
          <a:p>
            <a:endParaRPr lang="en-US" dirty="0"/>
          </a:p>
          <a:p>
            <a:r>
              <a:rPr lang="en-US" dirty="0"/>
              <a:t>A complete assignment is one where every variable is assigned a value</a:t>
            </a:r>
          </a:p>
          <a:p>
            <a:endParaRPr lang="en-US" dirty="0"/>
          </a:p>
          <a:p>
            <a:r>
              <a:rPr lang="en-US" dirty="0"/>
              <a:t>A partial assignment is one where few variables are assigned values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04520" y="1775520"/>
              <a:ext cx="8108640" cy="2616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9120" y="1767240"/>
                <a:ext cx="8121960" cy="26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1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2728913"/>
          </a:xfrm>
        </p:spPr>
        <p:txBody>
          <a:bodyPr/>
          <a:lstStyle/>
          <a:p>
            <a:r>
              <a:rPr lang="en-US" dirty="0"/>
              <a:t>Task: Fill each state with a color chosen randomly from {Green, Blue, Red}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Constraint: No two neighbors should have the same color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00201"/>
            <a:ext cx="4826000" cy="416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21960" y="2210040"/>
              <a:ext cx="9365040" cy="3509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120" y="2202480"/>
                <a:ext cx="9376560" cy="35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9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085861" cy="3962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 = {WA, NT, SA, Q, NSW, V, T}</a:t>
                </a:r>
              </a:p>
              <a:p>
                <a:r>
                  <a:rPr lang="en-US" dirty="0"/>
                  <a:t>The domain of each variable would be {Red, Green, Blue}</a:t>
                </a:r>
              </a:p>
              <a:p>
                <a:pPr lvl="1"/>
                <a:r>
                  <a:rPr lang="en-US" dirty="0"/>
                  <a:t>E.g., D</a:t>
                </a:r>
                <a:r>
                  <a:rPr lang="en-US" baseline="-25000" dirty="0"/>
                  <a:t>WA</a:t>
                </a:r>
                <a:r>
                  <a:rPr lang="en-US" dirty="0"/>
                  <a:t> = {Red, Green, Blue}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Constraint require neighboring states to have distinct colors</a:t>
                </a:r>
              </a:p>
              <a:p>
                <a:pPr lvl="1"/>
                <a:r>
                  <a:rPr lang="en-US" dirty="0"/>
                  <a:t>C = {SA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NT, 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WA, NSW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V,    SA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Q, </a:t>
                </a:r>
                <a:r>
                  <a:rPr lang="mr-IN" dirty="0"/>
                  <a:t>…</a:t>
                </a:r>
                <a:r>
                  <a:rPr lang="en-US" dirty="0"/>
                  <a:t> }</a:t>
                </a:r>
              </a:p>
              <a:p>
                <a:pPr lvl="1"/>
                <a:r>
                  <a:rPr lang="en-US" dirty="0"/>
                  <a:t>Used as abbrev for (&lt;SA, NT&gt;, SA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NT)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085861" cy="3962399"/>
              </a:xfrm>
              <a:blipFill rotWithShape="0">
                <a:blip r:embed="rId2"/>
                <a:stretch>
                  <a:fillRect l="-839" t="-1538" r="-10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05000"/>
            <a:ext cx="4826000" cy="416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45880" y="1856880"/>
              <a:ext cx="9534240" cy="3090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960" y="1848600"/>
                <a:ext cx="9546120" cy="31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formulate in CSP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CSP solvers are faster than state-space searches as CSP eliminates large swathes of search spaces by having constraints</a:t>
            </a:r>
          </a:p>
          <a:p>
            <a:pPr lvl="1"/>
            <a:r>
              <a:rPr lang="en-US" dirty="0"/>
              <a:t>E.g., If (SA = blue), then its five neighbors cannot have ”blue”</a:t>
            </a:r>
          </a:p>
          <a:p>
            <a:pPr lvl="2"/>
            <a:r>
              <a:rPr lang="en-US" dirty="0"/>
              <a:t>Reducing the possible search space to 2</a:t>
            </a:r>
            <a:r>
              <a:rPr lang="en-US" baseline="30000" dirty="0"/>
              <a:t>5</a:t>
            </a:r>
            <a:r>
              <a:rPr lang="en-US" dirty="0"/>
              <a:t> = 32 instead of the original 3</a:t>
            </a:r>
            <a:r>
              <a:rPr lang="en-US" baseline="30000" dirty="0"/>
              <a:t>5</a:t>
            </a:r>
            <a:r>
              <a:rPr lang="en-US" dirty="0"/>
              <a:t> = 243</a:t>
            </a:r>
          </a:p>
          <a:p>
            <a:pPr lvl="1"/>
            <a:endParaRPr lang="en-US" dirty="0"/>
          </a:p>
          <a:p>
            <a:r>
              <a:rPr lang="en-US" dirty="0"/>
              <a:t>Many problems that are intractable in state-space search can be searched quickly when formulated in a CSP</a:t>
            </a:r>
          </a:p>
          <a:p>
            <a:pPr lvl="1"/>
            <a:r>
              <a:rPr lang="en-US" dirty="0"/>
              <a:t>If a partial assignment is not a solution, we discard all further refinements</a:t>
            </a:r>
          </a:p>
          <a:p>
            <a:pPr lvl="1"/>
            <a:r>
              <a:rPr lang="en-US" dirty="0"/>
              <a:t>Furthermore, the variables that are violating the constraints are found and prioritize leading to quicker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baseline="30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87440" y="1890720"/>
              <a:ext cx="6149520" cy="1924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0960" y="1882080"/>
                <a:ext cx="6164280" cy="19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4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for Sudoku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Total variables = 81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One for each square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X = {A1, A2, A3, ..., A9, B1, B2, </a:t>
            </a:r>
            <a:r>
              <a:rPr lang="mr-IN" sz="1800" dirty="0"/>
              <a:t>…</a:t>
            </a:r>
            <a:r>
              <a:rPr lang="en-US" sz="1800" dirty="0"/>
              <a:t>}</a:t>
            </a:r>
          </a:p>
          <a:p>
            <a:pPr marL="800100" lvl="1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Domains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Empty Squares has {1, 2, 3, 4, 5, 6, 7, 8, 9}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Filled Squares has only one value as provided</a:t>
            </a:r>
          </a:p>
          <a:p>
            <a:pPr marL="800100" lvl="1" indent="-342900">
              <a:buFont typeface="Arial" charset="0"/>
              <a:buChar char="•"/>
            </a:pP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Constraints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A1 </a:t>
            </a:r>
            <a:r>
              <a:rPr lang="mr-IN" sz="1800" dirty="0"/>
              <a:t>–</a:t>
            </a:r>
            <a:r>
              <a:rPr lang="en-US" sz="1800" dirty="0"/>
              <a:t> A9 should all be distinct, </a:t>
            </a:r>
            <a:r>
              <a:rPr lang="mr-IN" sz="1800" dirty="0"/>
              <a:t>…</a:t>
            </a:r>
            <a:endParaRPr lang="en-US" sz="1800" dirty="0"/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A1 </a:t>
            </a:r>
            <a:r>
              <a:rPr lang="mr-IN" sz="1800" dirty="0"/>
              <a:t>–</a:t>
            </a:r>
            <a:r>
              <a:rPr lang="en-US" sz="1800" dirty="0"/>
              <a:t> I1 should all be distinct, </a:t>
            </a:r>
            <a:r>
              <a:rPr lang="mr-IN" sz="1800" dirty="0"/>
              <a:t>…</a:t>
            </a:r>
            <a:endParaRPr lang="en-US" sz="1800" dirty="0"/>
          </a:p>
          <a:p>
            <a:pPr marL="800100" lvl="1" indent="-342900">
              <a:buFont typeface="Arial" charset="0"/>
              <a:buChar char="•"/>
            </a:pPr>
            <a:r>
              <a:rPr lang="en-US" sz="1800" dirty="0"/>
              <a:t>A1-3, B1-3, C1-3 should all be distinct, </a:t>
            </a:r>
            <a:r>
              <a:rPr lang="mr-IN" sz="1800" dirty="0"/>
              <a:t>…</a:t>
            </a:r>
            <a:endParaRPr lang="en-US" sz="1800" dirty="0"/>
          </a:p>
          <a:p>
            <a:pPr marL="800100" lvl="1" indent="-342900">
              <a:buFont typeface="Arial" charset="0"/>
              <a:buChar char="•"/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277" y="1862931"/>
            <a:ext cx="4314462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71640" y="1580760"/>
              <a:ext cx="10060920" cy="4587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720" y="1572480"/>
                <a:ext cx="100764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8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characteristics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 marL="180975" lvl="1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Observability</a:t>
            </a:r>
          </a:p>
          <a:p>
            <a:pPr marL="676275" lvl="2" indent="-2079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Refers to how much information about the game state is available</a:t>
            </a:r>
          </a:p>
          <a:p>
            <a:pPr marL="180975" lvl="1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Stochasticity</a:t>
            </a:r>
            <a:endParaRPr lang="en-US" sz="1800" dirty="0"/>
          </a:p>
          <a:p>
            <a:pPr marL="676275" lvl="2" indent="-2079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It is the non-deterministic behavior of games, e.g., Card Games, Dice rolls</a:t>
            </a:r>
          </a:p>
          <a:p>
            <a:pPr marL="180975" lvl="1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Time Granularity</a:t>
            </a:r>
          </a:p>
          <a:p>
            <a:pPr marL="638175" lvl="2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Number of actions a player can take in a second</a:t>
            </a:r>
          </a:p>
          <a:p>
            <a:pPr marL="180975" lvl="1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Number of Players</a:t>
            </a:r>
          </a:p>
          <a:p>
            <a:pPr marL="638175" lvl="2" indent="-169863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Multiplayer games</a:t>
            </a:r>
          </a:p>
          <a:p>
            <a:pPr marL="361950" indent="-350838"/>
            <a:endParaRPr lang="en-US" dirty="0"/>
          </a:p>
          <a:p>
            <a:pPr marL="361950" indent="-350838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5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for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Backtracking </a:t>
            </a:r>
            <a:r>
              <a:rPr lang="mr-IN" dirty="0"/>
              <a:t>–</a:t>
            </a:r>
            <a:r>
              <a:rPr lang="en-US" dirty="0"/>
              <a:t> a special variant of depth first search</a:t>
            </a:r>
          </a:p>
          <a:p>
            <a:endParaRPr lang="en-US" dirty="0"/>
          </a:p>
          <a:p>
            <a:r>
              <a:rPr lang="en-US" dirty="0"/>
              <a:t>The tree would have</a:t>
            </a:r>
          </a:p>
          <a:p>
            <a:pPr lvl="1"/>
            <a:r>
              <a:rPr lang="en-US" dirty="0"/>
              <a:t>State as a partial assignment</a:t>
            </a:r>
          </a:p>
          <a:p>
            <a:pPr lvl="1"/>
            <a:r>
              <a:rPr lang="en-US" dirty="0"/>
              <a:t>Action would be assigning a value to a variable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for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a CSP with n variables and d domain size for each variable</a:t>
            </a:r>
          </a:p>
          <a:p>
            <a:pPr lvl="1"/>
            <a:r>
              <a:rPr lang="en-US" dirty="0"/>
              <a:t>At the top level, the branching factor would be n * d</a:t>
            </a:r>
          </a:p>
          <a:p>
            <a:pPr lvl="1"/>
            <a:r>
              <a:rPr lang="en-US" dirty="0"/>
              <a:t>At the next level, the branching factor would be (n-1) * d</a:t>
            </a:r>
          </a:p>
          <a:p>
            <a:pPr lvl="1"/>
            <a:r>
              <a:rPr lang="en-US" dirty="0"/>
              <a:t>The tree would have n! * </a:t>
            </a:r>
            <a:r>
              <a:rPr lang="en-US" dirty="0" err="1"/>
              <a:t>d</a:t>
            </a:r>
            <a:r>
              <a:rPr lang="en-US" baseline="30000" dirty="0" err="1"/>
              <a:t>n</a:t>
            </a:r>
            <a:r>
              <a:rPr lang="en-US" baseline="30000" dirty="0"/>
              <a:t> </a:t>
            </a:r>
            <a:r>
              <a:rPr lang="en-US" dirty="0"/>
              <a:t> leaves</a:t>
            </a:r>
          </a:p>
          <a:p>
            <a:pPr lvl="1"/>
            <a:r>
              <a:rPr lang="en-US" dirty="0"/>
              <a:t>However, there are only </a:t>
            </a:r>
            <a:r>
              <a:rPr lang="en-US" dirty="0" err="1"/>
              <a:t>d</a:t>
            </a:r>
            <a:r>
              <a:rPr lang="en-US" baseline="30000" dirty="0" err="1"/>
              <a:t>n</a:t>
            </a:r>
            <a:r>
              <a:rPr lang="en-US" dirty="0"/>
              <a:t> possible assignments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618240" y="3329280"/>
              <a:ext cx="3921120" cy="2678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9240" y="3319920"/>
                <a:ext cx="3939120" cy="26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6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for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Crucial property of CSP : Commutative</a:t>
            </a:r>
          </a:p>
          <a:p>
            <a:pPr lvl="1"/>
            <a:r>
              <a:rPr lang="en-US" dirty="0"/>
              <a:t>The order of assignments do not impact the problem</a:t>
            </a:r>
          </a:p>
          <a:p>
            <a:pPr lvl="1"/>
            <a:r>
              <a:rPr lang="en-US" dirty="0"/>
              <a:t>E.g., &lt;SA = red, NT = blue&gt; and &lt;NT = blue, SA = red&gt; are the same assignment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20040" y="2455920"/>
              <a:ext cx="4482000" cy="432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1760" y="2448000"/>
                <a:ext cx="4497120" cy="4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0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for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order to reduce the complexity of tree expansion</a:t>
            </a:r>
          </a:p>
          <a:p>
            <a:pPr lvl="1"/>
            <a:r>
              <a:rPr lang="en-US" dirty="0"/>
              <a:t>Use the commutative property</a:t>
            </a:r>
          </a:p>
          <a:p>
            <a:pPr lvl="1"/>
            <a:r>
              <a:rPr lang="en-US" dirty="0"/>
              <a:t>Use one variable at a particular depth</a:t>
            </a:r>
          </a:p>
          <a:p>
            <a:pPr lvl="1"/>
            <a:r>
              <a:rPr lang="en-US" dirty="0"/>
              <a:t>Enumerate all its values and move on to next variable at next depth</a:t>
            </a:r>
          </a:p>
          <a:p>
            <a:pPr lvl="1"/>
            <a:r>
              <a:rPr lang="en-US" dirty="0"/>
              <a:t>E.g., at the root node for Australian states coloring the possible actions would be &lt;SA = blue, SA = red, SA = green&gt; but not &lt;SA = blue, WA = red&gt;</a:t>
            </a:r>
          </a:p>
          <a:p>
            <a:pPr lvl="1"/>
            <a:r>
              <a:rPr lang="en-US" dirty="0"/>
              <a:t>This would reduce the search space to </a:t>
            </a:r>
            <a:r>
              <a:rPr lang="en-US" dirty="0" err="1"/>
              <a:t>d</a:t>
            </a:r>
            <a:r>
              <a:rPr lang="en-US" baseline="30000" dirty="0" err="1"/>
              <a:t>n</a:t>
            </a:r>
            <a:endParaRPr lang="en-US" baseline="300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18240" y="2441160"/>
              <a:ext cx="8894160" cy="3619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1040" y="2432880"/>
                <a:ext cx="8905320" cy="36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2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for CSP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Algorithm</a:t>
            </a:r>
          </a:p>
          <a:p>
            <a:pPr lvl="1"/>
            <a:r>
              <a:rPr lang="en-US" dirty="0"/>
              <a:t>Chooses one value for a variable at a step</a:t>
            </a:r>
          </a:p>
          <a:p>
            <a:pPr lvl="1"/>
            <a:r>
              <a:rPr lang="en-US" dirty="0"/>
              <a:t>When a variable at a node has no legal values left to be assigned</a:t>
            </a:r>
          </a:p>
          <a:p>
            <a:pPr lvl="1"/>
            <a:r>
              <a:rPr lang="en-US" dirty="0"/>
              <a:t>It backtracks and assigns a different value for the parent variable and tries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7" y="3223570"/>
            <a:ext cx="7100824" cy="23349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82440" y="2453040"/>
              <a:ext cx="6899040" cy="3372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920" y="2446920"/>
                <a:ext cx="6906960" cy="33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1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strategic games like StarCraft, we have partial observability as the only observable state is the set of pixels</a:t>
            </a:r>
          </a:p>
          <a:p>
            <a:r>
              <a:rPr lang="en-US" dirty="0"/>
              <a:t>However, it is tough to take an action purely based on raw pixels</a:t>
            </a:r>
          </a:p>
          <a:p>
            <a:r>
              <a:rPr lang="en-US" dirty="0"/>
              <a:t>One can never predict when the enemy would enter</a:t>
            </a:r>
          </a:p>
          <a:p>
            <a:endParaRPr lang="en-US" dirty="0"/>
          </a:p>
          <a:p>
            <a:r>
              <a:rPr lang="en-US" dirty="0"/>
              <a:t>A good play involves active information gathering</a:t>
            </a:r>
          </a:p>
          <a:p>
            <a:r>
              <a:rPr lang="en-US" dirty="0"/>
              <a:t>Backtracking is required to remember off-screen parts of the level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19920" y="1918440"/>
              <a:ext cx="3779280" cy="2145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440" y="1910880"/>
                <a:ext cx="3792960" cy="21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4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/>
              <a:t>NLP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games have random behavior built-in with elements like throwing dice, permutation of cards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02760" y="1963080"/>
              <a:ext cx="2819160" cy="23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6640" y="1956240"/>
                <a:ext cx="283320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2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Backgammon is a game that combines luck and skill</a:t>
            </a:r>
          </a:p>
          <a:p>
            <a:pPr lvl="1"/>
            <a:r>
              <a:rPr lang="en-US" dirty="0"/>
              <a:t>Dice are rolled at every turn to determine the number of legal moves by a player</a:t>
            </a:r>
          </a:p>
          <a:p>
            <a:pPr lvl="1"/>
            <a:r>
              <a:rPr lang="en-US" dirty="0"/>
              <a:t>White has rolled 6 and 5</a:t>
            </a:r>
          </a:p>
          <a:p>
            <a:pPr lvl="1"/>
            <a:r>
              <a:rPr lang="en-US" dirty="0"/>
              <a:t>Legal moves can be (5-10, 5-11), (5-11, 19-24), (5-10, 10-16), (5-11, 11-16)</a:t>
            </a:r>
          </a:p>
          <a:p>
            <a:pPr lvl="1"/>
            <a:r>
              <a:rPr lang="en-US" dirty="0"/>
              <a:t>Until the dice is rolled, cannot construct a Game Tree like in Chess, Tic-Tac-Toe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3818128" cy="3514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381480" y="2390400"/>
              <a:ext cx="7788600" cy="4281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4640" y="2382840"/>
                <a:ext cx="7799040" cy="42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8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handle </a:t>
            </a:r>
            <a:r>
              <a:rPr lang="en-US" dirty="0" err="1"/>
              <a:t>stochasticity</a:t>
            </a:r>
            <a:r>
              <a:rPr lang="en-US" dirty="0"/>
              <a:t>, add “chance nodes” to game tree in addition to MAX and MIN</a:t>
            </a:r>
          </a:p>
          <a:p>
            <a:r>
              <a:rPr lang="en-US" dirty="0"/>
              <a:t>Each branch from a chance node is a possible dice combination with a probability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4030"/>
            <a:ext cx="4744693" cy="3630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082040" y="1846080"/>
              <a:ext cx="6124320" cy="2049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840" y="1841400"/>
                <a:ext cx="6137640" cy="20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3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the strategy for game playing in stochastic games</a:t>
            </a:r>
          </a:p>
          <a:p>
            <a:r>
              <a:rPr lang="en-US" dirty="0"/>
              <a:t>Here, state nodes do not have </a:t>
            </a:r>
            <a:r>
              <a:rPr lang="en-US" dirty="0" err="1"/>
              <a:t>minimax</a:t>
            </a:r>
            <a:r>
              <a:rPr lang="en-US" dirty="0"/>
              <a:t> values</a:t>
            </a:r>
          </a:p>
          <a:p>
            <a:r>
              <a:rPr lang="en-US" dirty="0"/>
              <a:t>However, expected values can be calculated, i.e., average of all possible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6920" y="2322720"/>
              <a:ext cx="7302600" cy="459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40" y="2313720"/>
                <a:ext cx="731196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2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r>
              <a:rPr lang="en-US" dirty="0"/>
              <a:t> value </a:t>
            </a:r>
            <a:r>
              <a:rPr lang="mr-IN" dirty="0"/>
              <a:t>–</a:t>
            </a:r>
            <a:r>
              <a:rPr lang="en-US" dirty="0"/>
              <a:t> Modified </a:t>
            </a:r>
            <a:r>
              <a:rPr lang="en-US" dirty="0" err="1"/>
              <a:t>minimax</a:t>
            </a:r>
            <a:r>
              <a:rPr lang="en-US" dirty="0"/>
              <a:t> value to include chance nodes</a:t>
            </a:r>
          </a:p>
          <a:p>
            <a:r>
              <a:rPr lang="en-US" dirty="0"/>
              <a:t>In the modified game tree</a:t>
            </a:r>
          </a:p>
          <a:p>
            <a:pPr lvl="1"/>
            <a:r>
              <a:rPr lang="en-US" dirty="0"/>
              <a:t>Terminal nodes, MAX and MIN nodes work exactly as before</a:t>
            </a:r>
          </a:p>
          <a:p>
            <a:pPr lvl="1"/>
            <a:r>
              <a:rPr lang="en-US" dirty="0"/>
              <a:t>Chance nodes </a:t>
            </a:r>
            <a:r>
              <a:rPr lang="mr-IN" dirty="0"/>
              <a:t>–</a:t>
            </a:r>
            <a:r>
              <a:rPr lang="en-US" dirty="0"/>
              <a:t> expected values are computed as a sum of all outcomes weighted by their probability (of dice roll in Backgammon)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8369300" cy="189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42320" y="1969200"/>
              <a:ext cx="9045720" cy="3947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00" y="1962000"/>
                <a:ext cx="9060480" cy="39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0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Observable Games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games provide many examples of stochastic partial observability</a:t>
            </a:r>
          </a:p>
          <a:p>
            <a:r>
              <a:rPr lang="en-US" dirty="0"/>
              <a:t>Cards are dealt with randomly at the beginning of game</a:t>
            </a:r>
          </a:p>
          <a:p>
            <a:r>
              <a:rPr lang="en-US" dirty="0"/>
              <a:t>Each player receiving a hand not visible to the other players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49840" y="1902600"/>
              <a:ext cx="2859120" cy="87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440" y="1893960"/>
                <a:ext cx="287208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4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Observable Games Strategy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Games like Super Mario Bros, we perceive the raw pixels and actions are taken to optimize based on that partial information</a:t>
            </a:r>
          </a:p>
          <a:p>
            <a:endParaRPr lang="en-US" dirty="0"/>
          </a:p>
          <a:p>
            <a:r>
              <a:rPr lang="en-US" dirty="0"/>
              <a:t>However, in Card games</a:t>
            </a:r>
          </a:p>
          <a:p>
            <a:pPr lvl="1"/>
            <a:r>
              <a:rPr lang="en-US" dirty="0"/>
              <a:t>We consider all possible deals of invisible cards</a:t>
            </a:r>
          </a:p>
          <a:p>
            <a:pPr lvl="1"/>
            <a:r>
              <a:rPr lang="en-US" dirty="0"/>
              <a:t>Solve each one as if it is a fully observable game</a:t>
            </a:r>
          </a:p>
          <a:p>
            <a:pPr lvl="1"/>
            <a:r>
              <a:rPr lang="en-US" dirty="0"/>
              <a:t>Choose the move that has best expected outcome over all deals</a:t>
            </a:r>
          </a:p>
          <a:p>
            <a:pPr lvl="1"/>
            <a:r>
              <a:rPr lang="en-US" dirty="0"/>
              <a:t>Suppose deal s occurs with Probability P(s), then the move would be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25" y="4648200"/>
            <a:ext cx="4800600" cy="76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891000" y="1639080"/>
              <a:ext cx="7489080" cy="3808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00" y="1634760"/>
                <a:ext cx="7502760" cy="38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7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1917</TotalTime>
  <Words>1397</Words>
  <Application>Microsoft Office PowerPoint</Application>
  <PresentationFormat>Widescreen</PresentationFormat>
  <Paragraphs>192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Gaming – Backtracking</vt:lpstr>
      <vt:lpstr>Game characteristics</vt:lpstr>
      <vt:lpstr>Stochastic Games</vt:lpstr>
      <vt:lpstr>Stochastic Games</vt:lpstr>
      <vt:lpstr>Stochastic Games</vt:lpstr>
      <vt:lpstr>Stochastic Games Strategy</vt:lpstr>
      <vt:lpstr>Stochastic Games Strategy</vt:lpstr>
      <vt:lpstr>Partially Observable Games</vt:lpstr>
      <vt:lpstr>Partially Observable Games Strategy</vt:lpstr>
      <vt:lpstr>Partially Observable Games Strategy</vt:lpstr>
      <vt:lpstr>Constraint Satisfaction</vt:lpstr>
      <vt:lpstr>Constraint Satisfaction Problem</vt:lpstr>
      <vt:lpstr>Defining CSP</vt:lpstr>
      <vt:lpstr>Defining CSP</vt:lpstr>
      <vt:lpstr>Defining CSP</vt:lpstr>
      <vt:lpstr>Example</vt:lpstr>
      <vt:lpstr>Example</vt:lpstr>
      <vt:lpstr>Why formulate in CSP </vt:lpstr>
      <vt:lpstr>CSP for Sudoku</vt:lpstr>
      <vt:lpstr>Backtracking Search for CSP</vt:lpstr>
      <vt:lpstr>Backtracking Search for CSP</vt:lpstr>
      <vt:lpstr>Backtracking Search for CSP</vt:lpstr>
      <vt:lpstr>Backtracking search for CSP</vt:lpstr>
      <vt:lpstr>Backtracking Search for CSP</vt:lpstr>
      <vt:lpstr>Backtracking Search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213</cp:revision>
  <dcterms:created xsi:type="dcterms:W3CDTF">2018-10-16T06:13:57Z</dcterms:created>
  <dcterms:modified xsi:type="dcterms:W3CDTF">2019-03-06T12:02:37Z</dcterms:modified>
</cp:coreProperties>
</file>